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73" r:id="rId4"/>
    <p:sldId id="274" r:id="rId5"/>
    <p:sldId id="275" r:id="rId6"/>
    <p:sldId id="1203" r:id="rId7"/>
    <p:sldId id="258" r:id="rId8"/>
    <p:sldId id="259" r:id="rId9"/>
    <p:sldId id="267" r:id="rId10"/>
    <p:sldId id="260" r:id="rId11"/>
    <p:sldId id="1227" r:id="rId12"/>
    <p:sldId id="262" r:id="rId13"/>
    <p:sldId id="263" r:id="rId14"/>
    <p:sldId id="265" r:id="rId15"/>
    <p:sldId id="266" r:id="rId16"/>
    <p:sldId id="276" r:id="rId17"/>
    <p:sldId id="264" r:id="rId18"/>
    <p:sldId id="1229" r:id="rId19"/>
    <p:sldId id="269" r:id="rId20"/>
    <p:sldId id="270" r:id="rId21"/>
    <p:sldId id="271" r:id="rId22"/>
    <p:sldId id="272" r:id="rId23"/>
    <p:sldId id="1202" r:id="rId24"/>
    <p:sldId id="1201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BE7DCDE2-3714-4A69-8A89-39A695E29C20}">
          <p14:sldIdLst>
            <p14:sldId id="256"/>
            <p14:sldId id="257"/>
            <p14:sldId id="273"/>
            <p14:sldId id="274"/>
            <p14:sldId id="275"/>
            <p14:sldId id="1203"/>
            <p14:sldId id="258"/>
            <p14:sldId id="259"/>
            <p14:sldId id="267"/>
            <p14:sldId id="260"/>
            <p14:sldId id="1227"/>
            <p14:sldId id="262"/>
            <p14:sldId id="263"/>
            <p14:sldId id="265"/>
            <p14:sldId id="266"/>
            <p14:sldId id="276"/>
            <p14:sldId id="264"/>
            <p14:sldId id="1229"/>
            <p14:sldId id="269"/>
            <p14:sldId id="270"/>
            <p14:sldId id="271"/>
            <p14:sldId id="272"/>
            <p14:sldId id="1202"/>
            <p14:sldId id="12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drigo Gabriel" initials="RG" lastIdx="1" clrIdx="0">
    <p:extLst>
      <p:ext uri="{19B8F6BF-5375-455C-9EA6-DF929625EA0E}">
        <p15:presenceInfo xmlns:p15="http://schemas.microsoft.com/office/powerpoint/2012/main" userId="d59056850877bf9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EB8"/>
    <a:srgbClr val="FFFF01"/>
    <a:srgbClr val="FF5C00"/>
    <a:srgbClr val="EBEBEC"/>
    <a:srgbClr val="F1F2F2"/>
    <a:srgbClr val="FF0021"/>
    <a:srgbClr val="EFEFEF"/>
    <a:srgbClr val="E2E2E2"/>
    <a:srgbClr val="F5932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92C6D-286E-43A9-8F67-8BDE5EC6765B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9E633-4851-4FB0-B344-0AF59F1E3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760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221A0C-02EE-0D96-1C0E-97D7E0B7EE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887748-80C7-486C-3A08-58840822C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812496-AEF2-D4F1-C2C5-392C21D20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307E76-B476-F334-E63E-C7C779893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5E3B11-4DD0-2A86-24F4-1066EB44B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3309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4B85D4-5691-B467-B3F5-1FA0ADAD8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837AC8-3591-763D-5191-4B9956141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9E93CD-6391-FA9C-578D-C89F680FD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5763FD-9BF2-5633-70D5-F71D2D44E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577A2F-0469-0E7D-8C79-B85CEDE0C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680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62EF1E-91F5-8FD5-A3C3-324A25464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BC7CF5-0E0B-F209-993E-C244F14FC7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3B8018C-9EB1-13F3-9FF6-8A78A625A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A99840-BB8C-E7A8-9427-B68EBBB21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FDA16B-EE8F-9CA8-EAC5-5EFAD15B7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848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0348CB-A6A1-4920-06CC-C35B5739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9BA5AC-FA7F-AD9B-78D0-50148BF017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47FF365-4C93-CEC5-0C30-6387F98B5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259A278-11DE-6F8C-862A-9E848D374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8E7CEE-6B8F-4417-2085-CE9F7B74B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D9C2528-71E8-5383-ED98-0C4E5DEA0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378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2924CF-3376-70E0-2F79-67DB533CA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77B45AF-0E9A-0145-F641-84AD6ADDA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CA4EAF8-4AAB-5261-62BD-B880BA943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81B173A-DB28-A2CF-8CFA-663144D879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EB108CA-AE07-D268-246A-1FC5C54CE9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A97D1E2-EFE0-8AC3-6E8C-03DDE7CB0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C93A015-70DF-F98E-550B-AACFE09C1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33A594E-241C-7B1F-D760-ECB85D203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582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B1DF75-21F9-D134-6BC7-79FBC1D8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712FEE-2F24-4790-E0D1-EE3F7E02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EA5228C-CF51-B52A-9A92-E81D81632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CD5E0BB-14B9-0084-2C07-64E62DAF1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3174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3D956C3-F409-9025-704E-FD9ECD816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901456D-960A-043E-6EF9-9851D4E2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FD51CAE-1605-CD5B-51B6-DD0F6C7C7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252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788E08-A3B5-DAA6-EB45-94DCC4066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18BAD4-F314-8761-4E38-3E5949F24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A6DD425-B56B-CBCE-66C0-34E26ED4F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D634A8-5D58-A93E-F581-B08CE9400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B3F420-E576-D577-8A00-6057DA3FE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A85C7B-2662-A428-4D3D-4315F643C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930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A48DF1-A504-C80E-8F1D-86D77CA0B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62F1C9A-0304-9A9F-4130-6849E2789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CBEB78-7F74-F305-C178-E201AFA14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A6EA928-37B4-5E1C-D706-63B8EAF87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4F440C0-7345-F0C3-9897-329E36897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BB931F-8E1D-28A4-8FE5-DFCEA79F7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7079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7E9038-A6BC-E96E-F515-7A8DF1AA7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D718AC0-4C6E-06B3-9ED7-408061313D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687221-B34E-11A7-5D75-EC1227A50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5CDEAE-93E2-ABE2-B8D0-844D4B477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779702-28BE-0A18-2FD3-6DBE5D989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9129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7A46254-ACE2-5F28-6722-63ED0A6FDB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CC59599-E884-1521-0BF7-34512A4B90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CCAF12-4143-B39D-1025-EC2F509AC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C4ADF9-2269-5D43-AFB8-A52268550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1D515E-E71D-418C-FDEE-C7F3A627B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432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FB5938A-8199-431D-B1A3-A6EE2110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C6035C7-E2FA-41BD-D401-E8337353D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90C542-3B45-ED29-FC92-4D6D2707D0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857B8-7E8B-499A-944A-D41A236DECDD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14B59D-EFF8-2C1E-6A33-EE39A0D65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0A0099-3E1B-1611-E507-78F68ACF59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1D572-49E4-4A38-8606-0246FFDF2D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657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79D315B-1DCA-F7EE-9353-5C3DD76B7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2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98F6D-A5CD-012A-E46A-946EF7E66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BA3E735-D86C-D301-42FA-0ADCFE4E2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EF770C6-2339-BE1D-D5DE-21D131143780}"/>
              </a:ext>
            </a:extLst>
          </p:cNvPr>
          <p:cNvSpPr txBox="1"/>
          <p:nvPr/>
        </p:nvSpPr>
        <p:spPr>
          <a:xfrm>
            <a:off x="1259707" y="2813447"/>
            <a:ext cx="78504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Sonny Gothic" panose="00000500000000000000" pitchFamily="2" charset="0"/>
              </a:rPr>
              <a:t>BRAND</a:t>
            </a:r>
            <a:br>
              <a:rPr lang="pt-BR" sz="2200" dirty="0">
                <a:latin typeface="Sonny Gothic" panose="00000500000000000000" pitchFamily="2" charset="0"/>
              </a:rPr>
            </a:br>
            <a:r>
              <a:rPr lang="pt-BR" sz="3000" dirty="0">
                <a:latin typeface="Sonny Gothic Extra Bold Italic" panose="00000800000000000000" pitchFamily="2" charset="0"/>
              </a:rPr>
              <a:t>ESPAÇO ARAVELLI</a:t>
            </a:r>
          </a:p>
        </p:txBody>
      </p:sp>
    </p:spTree>
    <p:extLst>
      <p:ext uri="{BB962C8B-B14F-4D97-AF65-F5344CB8AC3E}">
        <p14:creationId xmlns:p14="http://schemas.microsoft.com/office/powerpoint/2010/main" val="296541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7">
            <a:extLst>
              <a:ext uri="{FF2B5EF4-FFF2-40B4-BE49-F238E27FC236}">
                <a16:creationId xmlns:a16="http://schemas.microsoft.com/office/drawing/2014/main" id="{ECA5BC91-5817-4218-A8DD-F0E7DBD3C9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94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CDD2966-3773-4710-B979-985D661BA6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51854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9">
            <a:extLst>
              <a:ext uri="{FF2B5EF4-FFF2-40B4-BE49-F238E27FC236}">
                <a16:creationId xmlns:a16="http://schemas.microsoft.com/office/drawing/2014/main" id="{E8ECA980-99CD-4EFF-9CAE-DD4A5D6CFB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1701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">
            <a:extLst>
              <a:ext uri="{FF2B5EF4-FFF2-40B4-BE49-F238E27FC236}">
                <a16:creationId xmlns:a16="http://schemas.microsoft.com/office/drawing/2014/main" id="{B7B2F186-5DD9-42AF-9C8E-87E76BD5DC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31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ythroug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">
            <a:extLst>
              <a:ext uri="{FF2B5EF4-FFF2-40B4-BE49-F238E27FC236}">
                <a16:creationId xmlns:a16="http://schemas.microsoft.com/office/drawing/2014/main" id="{1471B2D5-FF4C-4D54-94B3-F04C31B1BE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432077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3">
            <a:extLst>
              <a:ext uri="{FF2B5EF4-FFF2-40B4-BE49-F238E27FC236}">
                <a16:creationId xmlns:a16="http://schemas.microsoft.com/office/drawing/2014/main" id="{CE94C52B-B7C4-4E8B-8040-D200A76798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95253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AD0D40F-8B42-4228-9F8D-FDD77C1DB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685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4">
            <a:extLst>
              <a:ext uri="{FF2B5EF4-FFF2-40B4-BE49-F238E27FC236}">
                <a16:creationId xmlns:a16="http://schemas.microsoft.com/office/drawing/2014/main" id="{DC14EA54-92D0-40C4-8366-13D8D5D2A6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13379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eepik__a-soft-zoom-in-in-logo-on-facade__29583">
            <a:hlinkClick r:id="" action="ppaction://media"/>
            <a:extLst>
              <a:ext uri="{FF2B5EF4-FFF2-40B4-BE49-F238E27FC236}">
                <a16:creationId xmlns:a16="http://schemas.microsoft.com/office/drawing/2014/main" id="{481FF3F8-A5DF-4FAB-A139-7623112ED4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494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6">
            <a:extLst>
              <a:ext uri="{FF2B5EF4-FFF2-40B4-BE49-F238E27FC236}">
                <a16:creationId xmlns:a16="http://schemas.microsoft.com/office/drawing/2014/main" id="{861903F1-15CF-45F9-96C4-2B55A912AF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641552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7">
            <a:extLst>
              <a:ext uri="{FF2B5EF4-FFF2-40B4-BE49-F238E27FC236}">
                <a16:creationId xmlns:a16="http://schemas.microsoft.com/office/drawing/2014/main" id="{A49617F1-82EA-41C8-A058-D57F16DD6D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61184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9">
            <a:extLst>
              <a:ext uri="{FF2B5EF4-FFF2-40B4-BE49-F238E27FC236}">
                <a16:creationId xmlns:a16="http://schemas.microsoft.com/office/drawing/2014/main" id="{06A6B2BB-3EEA-4959-8591-B9493B0331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42079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0">
            <a:extLst>
              <a:ext uri="{FF2B5EF4-FFF2-40B4-BE49-F238E27FC236}">
                <a16:creationId xmlns:a16="http://schemas.microsoft.com/office/drawing/2014/main" id="{50438EBA-B410-4431-8CA6-47822E2284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06514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1">
            <a:extLst>
              <a:ext uri="{FF2B5EF4-FFF2-40B4-BE49-F238E27FC236}">
                <a16:creationId xmlns:a16="http://schemas.microsoft.com/office/drawing/2014/main" id="{18F632CE-E237-47DB-B01F-82B8B3E122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57966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8">
            <a:extLst>
              <a:ext uri="{FF2B5EF4-FFF2-40B4-BE49-F238E27FC236}">
                <a16:creationId xmlns:a16="http://schemas.microsoft.com/office/drawing/2014/main" id="{31528E7A-E876-4BDF-A0A6-9E050D488D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11630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eepik__smooth-dolly-shot-a-beautifully-arranged-banquet-h__2285">
            <a:hlinkClick r:id="" action="ppaction://media"/>
            <a:extLst>
              <a:ext uri="{FF2B5EF4-FFF2-40B4-BE49-F238E27FC236}">
                <a16:creationId xmlns:a16="http://schemas.microsoft.com/office/drawing/2014/main" id="{17AAB3C2-E613-4811-AD62-5B6CF741BE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11969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7D7E450-ACA1-4C1C-8CD2-41E1817B27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096131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4">
            <a:extLst>
              <a:ext uri="{FF2B5EF4-FFF2-40B4-BE49-F238E27FC236}">
                <a16:creationId xmlns:a16="http://schemas.microsoft.com/office/drawing/2014/main" id="{06DCF972-F78D-49CB-9CEB-C00BFD0A94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63769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5">
            <a:extLst>
              <a:ext uri="{FF2B5EF4-FFF2-40B4-BE49-F238E27FC236}">
                <a16:creationId xmlns:a16="http://schemas.microsoft.com/office/drawing/2014/main" id="{D8337239-D9FE-4BA3-A58A-CE75F74D82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429677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6">
            <a:extLst>
              <a:ext uri="{FF2B5EF4-FFF2-40B4-BE49-F238E27FC236}">
                <a16:creationId xmlns:a16="http://schemas.microsoft.com/office/drawing/2014/main" id="{7B666367-2E2D-46E0-AED3-40CAFFA640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756525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C4C56-8DDD-E182-873D-695F17D07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25A5408-338D-4F35-9529-F675D27B4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6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0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Teams&#10;&#10;O conteúdo gerado por IA pode estar incorreto.">
            <a:extLst>
              <a:ext uri="{FF2B5EF4-FFF2-40B4-BE49-F238E27FC236}">
                <a16:creationId xmlns:a16="http://schemas.microsoft.com/office/drawing/2014/main" id="{2A0A2060-902A-459A-A03F-AD5EA26D4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3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5445</TotalTime>
  <Words>4</Words>
  <Application>Microsoft Office PowerPoint</Application>
  <PresentationFormat>Widescreen</PresentationFormat>
  <Paragraphs>1</Paragraphs>
  <Slides>24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Sonny Gothic</vt:lpstr>
      <vt:lpstr>Sonny Gothic Extra Bold Italic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Felipe Augusto</dc:creator>
  <cp:lastModifiedBy>Dote Publicidade</cp:lastModifiedBy>
  <cp:revision>315</cp:revision>
  <dcterms:created xsi:type="dcterms:W3CDTF">2024-02-02T12:07:26Z</dcterms:created>
  <dcterms:modified xsi:type="dcterms:W3CDTF">2025-07-16T18:07:39Z</dcterms:modified>
</cp:coreProperties>
</file>