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1" r:id="rId4"/>
    <p:sldId id="1234" r:id="rId5"/>
    <p:sldId id="1206" r:id="rId6"/>
    <p:sldId id="282" r:id="rId7"/>
    <p:sldId id="277" r:id="rId8"/>
    <p:sldId id="279" r:id="rId9"/>
    <p:sldId id="278" r:id="rId10"/>
    <p:sldId id="1202" r:id="rId11"/>
    <p:sldId id="1203" r:id="rId12"/>
    <p:sldId id="1235" r:id="rId13"/>
    <p:sldId id="259" r:id="rId14"/>
    <p:sldId id="1204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80" r:id="rId33"/>
    <p:sldId id="258" r:id="rId34"/>
    <p:sldId id="1201" r:id="rId3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BE7DCDE2-3714-4A69-8A89-39A695E29C20}">
          <p14:sldIdLst>
            <p14:sldId id="256"/>
            <p14:sldId id="257"/>
            <p14:sldId id="281"/>
            <p14:sldId id="1234"/>
            <p14:sldId id="1206"/>
            <p14:sldId id="282"/>
            <p14:sldId id="277"/>
            <p14:sldId id="279"/>
            <p14:sldId id="278"/>
            <p14:sldId id="1202"/>
            <p14:sldId id="1203"/>
            <p14:sldId id="1235"/>
            <p14:sldId id="259"/>
            <p14:sldId id="1204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80"/>
            <p14:sldId id="258"/>
            <p14:sldId id="120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232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221A0C-02EE-0D96-1C0E-97D7E0B7E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887748-80C7-486C-3A08-58840822C0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2812496-AEF2-D4F1-C2C5-392C21D20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307E76-B476-F334-E63E-C7C779893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45E3B11-4DD0-2A86-24F4-1066EB44B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33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B85D4-5691-B467-B3F5-1FA0ADAD8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9837AC8-3591-763D-5191-4B9956141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B9E93CD-6391-FA9C-578D-C89F680FD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55763FD-9BF2-5633-70D5-F71D2D44E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8577A2F-0469-0E7D-8C79-B85CEDE0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680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62EF1E-91F5-8FD5-A3C3-324A25464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9BC7CF5-0E0B-F209-993E-C244F14FC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3B8018C-9EB1-13F3-9FF6-8A78A625A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CA99840-BB8C-E7A8-9427-B68EBBB21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CFDA16B-EE8F-9CA8-EAC5-5EFAD15B7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848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0348CB-A6A1-4920-06CC-C35B57391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9BA5AC-FA7F-AD9B-78D0-50148BF017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47FF365-4C93-CEC5-0C30-6387F98B5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259A278-11DE-6F8C-862A-9E848D374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68E7CEE-6B8F-4417-2085-CE9F7B74B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D9C2528-71E8-5383-ED98-0C4E5DEA0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2378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2924CF-3376-70E0-2F79-67DB533CA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77B45AF-0E9A-0145-F641-84AD6ADDA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CA4EAF8-4AAB-5261-62BD-B880BA943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81B173A-DB28-A2CF-8CFA-663144D879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EB108CA-AE07-D268-246A-1FC5C54CE9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A97D1E2-EFE0-8AC3-6E8C-03DDE7CB0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C93A015-70DF-F98E-550B-AACFE09C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33A594E-241C-7B1F-D760-ECB85D203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8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B1DF75-21F9-D134-6BC7-79FBC1D8C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A712FEE-2F24-4790-E0D1-EE3F7E02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EA5228C-CF51-B52A-9A92-E81D81632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CD5E0BB-14B9-0084-2C07-64E62DAF1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174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3D956C3-F409-9025-704E-FD9ECD816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901456D-960A-043E-6EF9-9851D4E23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7FD51CAE-1605-CD5B-51B6-DD0F6C7C7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524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88E08-A3B5-DAA6-EB45-94DCC4066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A18BAD4-F314-8761-4E38-3E5949F24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A6DD425-B56B-CBCE-66C0-34E26ED4FF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5D634A8-5D58-A93E-F581-B08CE9400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6B3F420-E576-D577-8A00-6057DA3FE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A85C7B-2662-A428-4D3D-4315F643C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4930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48DF1-A504-C80E-8F1D-86D77CA0B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62F1C9A-0304-9A9F-4130-6849E2789F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DCBEB78-7F74-F305-C178-E201AFA14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A6EA928-37B4-5E1C-D706-63B8EAF87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4F440C0-7345-F0C3-9897-329E3689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7BB931F-8E1D-28A4-8FE5-DFCEA79F7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079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E9038-A6BC-E96E-F515-7A8DF1AA7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D718AC0-4C6E-06B3-9ED7-408061313D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A687221-B34E-11A7-5D75-EC1227A50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C5CDEAE-93E2-ABE2-B8D0-844D4B477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4779702-28BE-0A18-2FD3-6DBE5D98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12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7A46254-ACE2-5F28-6722-63ED0A6FDB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CC59599-E884-1521-0BF7-34512A4B90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FCCAF12-4143-B39D-1025-EC2F509AC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EC4ADF9-2269-5D43-AFB8-A52268550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61D515E-E71D-418C-FDEE-C7F3A627B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32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FB5938A-8199-431D-B1A3-A6EE2110F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C6035C7-E2FA-41BD-D401-E8337353D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E90C542-3B45-ED29-FC92-4D6D2707D0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857B8-7E8B-499A-944A-D41A236DECDD}" type="datetimeFigureOut">
              <a:rPr lang="pt-BR" smtClean="0"/>
              <a:t>15/03/2024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414B59D-EFF8-2C1E-6A33-EE39A0D65C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0A0099-3E1B-1611-E507-78F68ACF59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1D572-49E4-4A38-8606-0246FFDF2D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657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79D315B-1DCA-F7EE-9353-5C3DD76B7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2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8F6D-A5CD-012A-E46A-946EF7E66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BA3E735-D86C-D301-42FA-0ADCFE4E2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EF770C6-2339-BE1D-D5DE-21D131143780}"/>
              </a:ext>
            </a:extLst>
          </p:cNvPr>
          <p:cNvSpPr txBox="1"/>
          <p:nvPr/>
        </p:nvSpPr>
        <p:spPr>
          <a:xfrm>
            <a:off x="1259707" y="3085067"/>
            <a:ext cx="62925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>
                <a:latin typeface="Sonny Gothic" panose="00000500000000000000" pitchFamily="2" charset="0"/>
              </a:rPr>
              <a:t>BRAND</a:t>
            </a:r>
          </a:p>
          <a:p>
            <a:r>
              <a:rPr lang="pt-BR" sz="3000" dirty="0">
                <a:latin typeface="Sonny Gothic Extra Bold Italic" panose="00000800000000000000" pitchFamily="2" charset="0"/>
              </a:rPr>
              <a:t>CACHOLA</a:t>
            </a:r>
          </a:p>
        </p:txBody>
      </p:sp>
    </p:spTree>
    <p:extLst>
      <p:ext uri="{BB962C8B-B14F-4D97-AF65-F5344CB8AC3E}">
        <p14:creationId xmlns:p14="http://schemas.microsoft.com/office/powerpoint/2010/main" val="296541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5">
            <a:extLst>
              <a:ext uri="{FF2B5EF4-FFF2-40B4-BE49-F238E27FC236}">
                <a16:creationId xmlns:a16="http://schemas.microsoft.com/office/drawing/2014/main" id="{4CE60500-3D8F-4356-9FE9-E72E5C77C2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 CONCEITO">
            <a:hlinkClick r:id="" action="ppaction://media"/>
            <a:extLst>
              <a:ext uri="{FF2B5EF4-FFF2-40B4-BE49-F238E27FC236}">
                <a16:creationId xmlns:a16="http://schemas.microsoft.com/office/drawing/2014/main" id="{EDEFB462-9830-41DB-880F-ACDFAD88DDB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78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56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6">
            <a:extLst>
              <a:ext uri="{FF2B5EF4-FFF2-40B4-BE49-F238E27FC236}">
                <a16:creationId xmlns:a16="http://schemas.microsoft.com/office/drawing/2014/main" id="{63A3E1CE-10EE-4853-80CA-E20D9366A7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1">
            <a:extLst>
              <a:ext uri="{FF2B5EF4-FFF2-40B4-BE49-F238E27FC236}">
                <a16:creationId xmlns:a16="http://schemas.microsoft.com/office/drawing/2014/main" id="{088C14F1-7314-4588-92B1-E1007310B6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3CAF5EA-2612-42C8-A442-5587DD1E9115}"/>
              </a:ext>
            </a:extLst>
          </p:cNvPr>
          <p:cNvSpPr/>
          <p:nvPr/>
        </p:nvSpPr>
        <p:spPr>
          <a:xfrm>
            <a:off x="2506133" y="2493433"/>
            <a:ext cx="7179733" cy="187113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928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3">
            <a:extLst>
              <a:ext uri="{FF2B5EF4-FFF2-40B4-BE49-F238E27FC236}">
                <a16:creationId xmlns:a16="http://schemas.microsoft.com/office/drawing/2014/main" id="{A5DD4C72-05A6-42F1-BBC2-5877F4EA42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99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2">
            <a:extLst>
              <a:ext uri="{FF2B5EF4-FFF2-40B4-BE49-F238E27FC236}">
                <a16:creationId xmlns:a16="http://schemas.microsoft.com/office/drawing/2014/main" id="{EB1410CE-EA73-4778-8883-6DBF7D2BBA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9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2EDF67F-18FB-4852-ACAB-DE15246CF4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8573"/>
      </p:ext>
    </p:extLst>
  </p:cSld>
  <p:clrMapOvr>
    <a:masterClrMapping/>
  </p:clrMapOvr>
  <p:transition spd="slow">
    <p:strip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">
            <a:extLst>
              <a:ext uri="{FF2B5EF4-FFF2-40B4-BE49-F238E27FC236}">
                <a16:creationId xmlns:a16="http://schemas.microsoft.com/office/drawing/2014/main" id="{57824E76-AA01-4350-9C41-734148A0F1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2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 LOGO PROPOSTA 1">
            <a:hlinkClick r:id="" action="ppaction://media"/>
            <a:extLst>
              <a:ext uri="{FF2B5EF4-FFF2-40B4-BE49-F238E27FC236}">
                <a16:creationId xmlns:a16="http://schemas.microsoft.com/office/drawing/2014/main" id="{CEA29585-868B-48C7-A107-46520B4EDD2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3">
            <a:extLst>
              <a:ext uri="{FF2B5EF4-FFF2-40B4-BE49-F238E27FC236}">
                <a16:creationId xmlns:a16="http://schemas.microsoft.com/office/drawing/2014/main" id="{3E008F30-B2A8-4347-BB1D-46E8717E1F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8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2EDF67F-18FB-4852-ACAB-DE15246CF4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6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4">
            <a:extLst>
              <a:ext uri="{FF2B5EF4-FFF2-40B4-BE49-F238E27FC236}">
                <a16:creationId xmlns:a16="http://schemas.microsoft.com/office/drawing/2014/main" id="{53F81745-D731-4422-822E-C33B092C42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65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5">
            <a:extLst>
              <a:ext uri="{FF2B5EF4-FFF2-40B4-BE49-F238E27FC236}">
                <a16:creationId xmlns:a16="http://schemas.microsoft.com/office/drawing/2014/main" id="{1C9CAB8E-66B6-43BF-9700-7D4C66FD3D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1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6">
            <a:extLst>
              <a:ext uri="{FF2B5EF4-FFF2-40B4-BE49-F238E27FC236}">
                <a16:creationId xmlns:a16="http://schemas.microsoft.com/office/drawing/2014/main" id="{40022B13-2DB1-472D-B6AA-016619EAA2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7">
            <a:extLst>
              <a:ext uri="{FF2B5EF4-FFF2-40B4-BE49-F238E27FC236}">
                <a16:creationId xmlns:a16="http://schemas.microsoft.com/office/drawing/2014/main" id="{FA7CA19B-7C26-45C5-9383-DC55BC2D6D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18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8">
            <a:extLst>
              <a:ext uri="{FF2B5EF4-FFF2-40B4-BE49-F238E27FC236}">
                <a16:creationId xmlns:a16="http://schemas.microsoft.com/office/drawing/2014/main" id="{EA045D47-0868-4D1C-B692-4D3D41DAF4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72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9">
            <a:extLst>
              <a:ext uri="{FF2B5EF4-FFF2-40B4-BE49-F238E27FC236}">
                <a16:creationId xmlns:a16="http://schemas.microsoft.com/office/drawing/2014/main" id="{7AFFDB33-C570-493F-BF17-BE2662241F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6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0">
            <a:extLst>
              <a:ext uri="{FF2B5EF4-FFF2-40B4-BE49-F238E27FC236}">
                <a16:creationId xmlns:a16="http://schemas.microsoft.com/office/drawing/2014/main" id="{C6D94CBC-22E4-4F91-A0AD-A4EEF88E70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4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1">
            <a:extLst>
              <a:ext uri="{FF2B5EF4-FFF2-40B4-BE49-F238E27FC236}">
                <a16:creationId xmlns:a16="http://schemas.microsoft.com/office/drawing/2014/main" id="{E78ECCBD-9E3D-4EF8-984B-DE614AB4BE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2">
            <a:extLst>
              <a:ext uri="{FF2B5EF4-FFF2-40B4-BE49-F238E27FC236}">
                <a16:creationId xmlns:a16="http://schemas.microsoft.com/office/drawing/2014/main" id="{86CA1C56-EE0D-4B7E-B3B0-E29F5370F5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24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3">
            <a:extLst>
              <a:ext uri="{FF2B5EF4-FFF2-40B4-BE49-F238E27FC236}">
                <a16:creationId xmlns:a16="http://schemas.microsoft.com/office/drawing/2014/main" id="{BF8B1BA8-ED86-4FCD-AD1F-C11C31EB6A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4">
            <a:extLst>
              <a:ext uri="{FF2B5EF4-FFF2-40B4-BE49-F238E27FC236}">
                <a16:creationId xmlns:a16="http://schemas.microsoft.com/office/drawing/2014/main" id="{AC992EC6-1732-4349-9E7B-E7B3BA6418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23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5">
            <a:extLst>
              <a:ext uri="{FF2B5EF4-FFF2-40B4-BE49-F238E27FC236}">
                <a16:creationId xmlns:a16="http://schemas.microsoft.com/office/drawing/2014/main" id="{6E12B30C-561A-47D8-9FDA-FBE6783256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66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6">
            <a:extLst>
              <a:ext uri="{FF2B5EF4-FFF2-40B4-BE49-F238E27FC236}">
                <a16:creationId xmlns:a16="http://schemas.microsoft.com/office/drawing/2014/main" id="{5057137E-39EF-4179-BC00-3810369629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32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7">
            <a:extLst>
              <a:ext uri="{FF2B5EF4-FFF2-40B4-BE49-F238E27FC236}">
                <a16:creationId xmlns:a16="http://schemas.microsoft.com/office/drawing/2014/main" id="{5BD02EAA-2DD3-4E61-93C1-D33C9DA32C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8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8">
            <a:extLst>
              <a:ext uri="{FF2B5EF4-FFF2-40B4-BE49-F238E27FC236}">
                <a16:creationId xmlns:a16="http://schemas.microsoft.com/office/drawing/2014/main" id="{4B6C34F7-C752-4D6D-A3FF-AC0CA1D505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19">
            <a:extLst>
              <a:ext uri="{FF2B5EF4-FFF2-40B4-BE49-F238E27FC236}">
                <a16:creationId xmlns:a16="http://schemas.microsoft.com/office/drawing/2014/main" id="{8BAFE900-3E21-404D-BBD0-B6DC80D844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2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0">
            <a:extLst>
              <a:ext uri="{FF2B5EF4-FFF2-40B4-BE49-F238E27FC236}">
                <a16:creationId xmlns:a16="http://schemas.microsoft.com/office/drawing/2014/main" id="{D317CEFF-A5AB-4BFE-AEC6-92A0C54339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91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rtboard 24">
            <a:extLst>
              <a:ext uri="{FF2B5EF4-FFF2-40B4-BE49-F238E27FC236}">
                <a16:creationId xmlns:a16="http://schemas.microsoft.com/office/drawing/2014/main" id="{EDDD9819-4BF7-441E-93F6-C234473B38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11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C4C56-8DDD-E182-873D-695F17D07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87EDE68-EFF1-4A20-C1D0-3E3B846B4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6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1A63597-7484-944E-A4D7-A2E05AF48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7293" y="3024415"/>
            <a:ext cx="2517413" cy="80917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DC9B320-911D-9D3A-1AEE-395B0B9A6F1F}"/>
              </a:ext>
            </a:extLst>
          </p:cNvPr>
          <p:cNvSpPr txBox="1"/>
          <p:nvPr/>
        </p:nvSpPr>
        <p:spPr>
          <a:xfrm>
            <a:off x="4836905" y="3930528"/>
            <a:ext cx="25181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que é preciso fazer. </a:t>
            </a:r>
            <a:r>
              <a:rPr lang="pt-BR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Bem Feito.</a:t>
            </a:r>
          </a:p>
        </p:txBody>
      </p:sp>
    </p:spTree>
    <p:extLst>
      <p:ext uri="{BB962C8B-B14F-4D97-AF65-F5344CB8AC3E}">
        <p14:creationId xmlns:p14="http://schemas.microsoft.com/office/powerpoint/2010/main" val="273053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3196</TotalTime>
  <Words>11</Words>
  <Application>Microsoft Macintosh PowerPoint</Application>
  <PresentationFormat>Widescreen</PresentationFormat>
  <Paragraphs>3</Paragraphs>
  <Slides>34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Sonny Gothic</vt:lpstr>
      <vt:lpstr>Sonny Gothic Extra Bold Italic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Felipe Augusto</dc:creator>
  <cp:lastModifiedBy>Microsoft Office User</cp:lastModifiedBy>
  <cp:revision>43</cp:revision>
  <dcterms:created xsi:type="dcterms:W3CDTF">2024-02-02T12:07:26Z</dcterms:created>
  <dcterms:modified xsi:type="dcterms:W3CDTF">2024-03-15T16:44:54Z</dcterms:modified>
</cp:coreProperties>
</file>