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wdp" ContentType="image/vnd.ms-photo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843" r:id="rId2"/>
    <p:sldId id="879" r:id="rId3"/>
    <p:sldId id="844" r:id="rId4"/>
    <p:sldId id="882" r:id="rId5"/>
    <p:sldId id="883" r:id="rId6"/>
    <p:sldId id="881" r:id="rId7"/>
    <p:sldId id="884" r:id="rId8"/>
    <p:sldId id="885" r:id="rId9"/>
    <p:sldId id="886" r:id="rId10"/>
    <p:sldId id="887" r:id="rId11"/>
    <p:sldId id="888" r:id="rId12"/>
    <p:sldId id="889" r:id="rId13"/>
    <p:sldId id="890" r:id="rId14"/>
    <p:sldId id="891" r:id="rId15"/>
    <p:sldId id="892" r:id="rId16"/>
    <p:sldId id="880" r:id="rId17"/>
    <p:sldId id="333" r:id="rId18"/>
    <p:sldId id="866" r:id="rId1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D3D"/>
    <a:srgbClr val="F2F2F2"/>
    <a:srgbClr val="CEC1A6"/>
    <a:srgbClr val="786A5E"/>
    <a:srgbClr val="BCB198"/>
    <a:srgbClr val="867C73"/>
    <a:srgbClr val="C2B49A"/>
    <a:srgbClr val="7B6C62"/>
    <a:srgbClr val="6E6256"/>
    <a:srgbClr val="D5C8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009" autoAdjust="0"/>
    <p:restoredTop sz="94660"/>
  </p:normalViewPr>
  <p:slideViewPr>
    <p:cSldViewPr snapToGrid="0">
      <p:cViewPr>
        <p:scale>
          <a:sx n="136" d="100"/>
          <a:sy n="136" d="100"/>
        </p:scale>
        <p:origin x="-312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734F8E-320D-40F5-A6D2-C6BFA302B1BD}" type="datetimeFigureOut">
              <a:rPr lang="pt-BR" smtClean="0"/>
              <a:t>09/04/2021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BF149F-BE48-4F1A-9E87-18FEFC7C4B89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1646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BDF49A1-5933-471D-AB77-F45BF5AC47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7E8628E9-11ED-48DC-BCB9-D494BE52FF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41868DFA-5B6F-45EC-A2E2-2701103FD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874EE-E8E5-4094-A634-9B93E7E86869}" type="datetimeFigureOut">
              <a:rPr lang="pt-BR" smtClean="0"/>
              <a:t>09/04/2021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DAC4B920-9057-4EAF-A9AD-5BF8A5527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531FDCFB-1207-459B-894A-9C291DDF5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E5DB1-FFE3-468B-98BB-CA39CF400391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3984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FF60F2E-600E-490E-BFAD-2611A7649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18B42D40-3EC6-4295-BFF5-C5045D19BA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774B1FFE-FF2B-4006-BBAF-9D1E9761E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874EE-E8E5-4094-A634-9B93E7E86869}" type="datetimeFigureOut">
              <a:rPr lang="pt-BR" smtClean="0"/>
              <a:t>09/04/2021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877B9E13-C5F6-431D-8D26-652AC373F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E5F2E088-00BA-4A29-8DA3-69CA5A96F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E5DB1-FFE3-468B-98BB-CA39CF400391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0022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BEE1F38-AB40-4297-BD21-31F774AF3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D5A9C3FE-EF53-4F39-B12E-F8897C601E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AEF5C4DD-D839-4AE4-AFF6-E28CDE9CE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874EE-E8E5-4094-A634-9B93E7E86869}" type="datetimeFigureOut">
              <a:rPr lang="pt-BR" smtClean="0"/>
              <a:t>09/04/2021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6D41B044-755E-459A-B7B9-5CE605D11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3E433DB3-356D-45EC-8F63-D734E5E29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E5DB1-FFE3-468B-98BB-CA39CF400391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4795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0E04617-0008-45C8-A803-28A8D93FE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EDD15144-798B-473E-8CAE-07D0EA0869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65071627-B40B-484F-9601-F7D7FF9406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9D44DD32-D80E-4503-8463-19EF72DFD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874EE-E8E5-4094-A634-9B93E7E86869}" type="datetimeFigureOut">
              <a:rPr lang="pt-BR" smtClean="0"/>
              <a:t>09/04/2021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1253A2E5-E0BA-4790-9AD2-7DDF27C76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87CD32D2-0048-455B-A888-F880E9E42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E5DB1-FFE3-468B-98BB-CA39CF400391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9565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4968D0D-2017-48F8-A26F-76DEA2014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64ECA04C-9053-46A8-8A08-1D51DAC731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19C425CC-1C99-4B71-BA33-2FC2C9CE5C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xmlns="" id="{678E48AC-708C-453E-BE99-E816506762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xmlns="" id="{D154DA7B-923C-4D13-9074-977F93F3D9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xmlns="" id="{E60B1FBE-48A0-443B-8063-0E2D004D5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874EE-E8E5-4094-A634-9B93E7E86869}" type="datetimeFigureOut">
              <a:rPr lang="pt-BR" smtClean="0"/>
              <a:t>09/04/2021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xmlns="" id="{3D6221C2-07A0-4820-A04E-9E53D40A4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xmlns="" id="{7B9988A7-7128-43D5-BE66-777FD3B20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E5DB1-FFE3-468B-98BB-CA39CF400391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5463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0857BB4-7D57-4FE9-8623-04F402CBB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xmlns="" id="{58A93549-DA9B-4483-91A7-CBDC1AD3B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874EE-E8E5-4094-A634-9B93E7E86869}" type="datetimeFigureOut">
              <a:rPr lang="pt-BR" smtClean="0"/>
              <a:t>09/04/2021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xmlns="" id="{A7215C18-EDFE-498B-A75B-E50F137AC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xmlns="" id="{01935F2C-8BD9-48FB-BC18-0234A5CEA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E5DB1-FFE3-468B-98BB-CA39CF400391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1425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xmlns="" id="{96E1E477-5704-4C99-9D70-2A6F74E52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874EE-E8E5-4094-A634-9B93E7E86869}" type="datetimeFigureOut">
              <a:rPr lang="pt-BR" smtClean="0"/>
              <a:t>09/04/2021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xmlns="" id="{2AB030F3-5F1F-4956-88C4-7FCE5DEB9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C79BFD80-6E57-4C81-B9AD-26A44A175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E5DB1-FFE3-468B-98BB-CA39CF400391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6824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039DF2E-2A50-4CB9-9B6D-A42FF4709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41BFC8F3-6367-41B2-8D91-6EDD9A6548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7300DBAF-DCA8-4773-AE75-72F7822794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6BE812E7-0DD2-4E74-BD33-90A3AD330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874EE-E8E5-4094-A634-9B93E7E86869}" type="datetimeFigureOut">
              <a:rPr lang="pt-BR" smtClean="0"/>
              <a:t>09/04/2021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48F08274-9061-42E8-89AD-789D0607A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78F2BDAC-A29A-46F0-8027-0E70925C2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E5DB1-FFE3-468B-98BB-CA39CF400391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7485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29C5E4B-45FD-4DC2-BDA3-AEC82437D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xmlns="" id="{4BFAB4B8-5D13-4125-A330-36DB1C9B15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EDCAADAC-3780-4956-8B42-ECE5D3E481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1C712486-9F86-4D42-9E55-BD5ED5D57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874EE-E8E5-4094-A634-9B93E7E86869}" type="datetimeFigureOut">
              <a:rPr lang="pt-BR" smtClean="0"/>
              <a:t>09/04/2021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83310F1A-1BE6-4F0A-A17C-5AB472611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57167FA6-6D7F-482C-8ABA-F328186E9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E5DB1-FFE3-468B-98BB-CA39CF400391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5952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D705A36-E6DE-4D5A-BF69-D3534FABE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771F047F-7FDA-41E7-93D1-4E6F59A453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07A05AA0-DF59-4E5B-A3D6-D4A10421D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874EE-E8E5-4094-A634-9B93E7E86869}" type="datetimeFigureOut">
              <a:rPr lang="pt-BR" smtClean="0"/>
              <a:t>09/04/2021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F958F6E3-4D1D-4604-9029-4FB89485F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15D6ED8D-8E46-4509-BBBC-6AAB568B2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E5DB1-FFE3-468B-98BB-CA39CF400391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0780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4C0AE7CE-8330-477F-92D4-85455CCE5A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49E26A16-2E0B-4DE1-9AD0-28A9A65270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BFBCDD93-BEA5-4EE0-8BB5-800876EF7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874EE-E8E5-4094-A634-9B93E7E86869}" type="datetimeFigureOut">
              <a:rPr lang="pt-BR" smtClean="0"/>
              <a:t>09/04/2021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EF086EFF-6EE5-4C6C-8B8C-948556FFD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8809311E-3699-4188-A4EE-34EDF52A2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E5DB1-FFE3-468B-98BB-CA39CF400391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4593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xmlns="" id="{3F29BB02-30BC-4AAA-BBE0-A684AF057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784D6DC8-0ED3-4F23-A9D2-E0154E2CA2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E19BB082-D34F-4012-94F0-746D3E40B3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C874EE-E8E5-4094-A634-9B93E7E86869}" type="datetimeFigureOut">
              <a:rPr lang="pt-BR" smtClean="0"/>
              <a:t>09/04/2021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F4F2B199-131E-44E3-ABEC-6147C840AD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7C161202-EB86-45EF-8E11-713993B1EC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1E5DB1-FFE3-468B-98BB-CA39CF400391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6594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Relationship Id="rId3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B537D465-6F2C-2F41-BE97-D9DDDEF24B1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3F111D08-7599-3A44-9CB3-278082DA9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357" y="2904945"/>
            <a:ext cx="1167891" cy="1048109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xmlns="" id="{B3EC35BF-8266-B04E-AA1E-3C2BFBC6221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5000"/>
          </a:blip>
          <a:stretch>
            <a:fillRect/>
          </a:stretch>
        </p:blipFill>
        <p:spPr>
          <a:xfrm>
            <a:off x="6107584" y="3244919"/>
            <a:ext cx="1677184" cy="368163"/>
          </a:xfrm>
          <a:prstGeom prst="rect">
            <a:avLst/>
          </a:prstGeom>
        </p:spPr>
      </p:pic>
      <p:sp>
        <p:nvSpPr>
          <p:cNvPr id="12" name="Retângulo Arredondado 11">
            <a:extLst>
              <a:ext uri="{FF2B5EF4-FFF2-40B4-BE49-F238E27FC236}">
                <a16:creationId xmlns:a16="http://schemas.microsoft.com/office/drawing/2014/main" xmlns="" id="{ED5A7A59-7233-E54D-8EAC-0AF3B2968B0D}"/>
              </a:ext>
            </a:extLst>
          </p:cNvPr>
          <p:cNvSpPr/>
          <p:nvPr/>
        </p:nvSpPr>
        <p:spPr>
          <a:xfrm>
            <a:off x="-2238243" y="3107116"/>
            <a:ext cx="5725248" cy="643761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xmlns="" id="{029C0F29-A745-1543-B53F-F68648AC8CC9}"/>
              </a:ext>
            </a:extLst>
          </p:cNvPr>
          <p:cNvSpPr txBox="1"/>
          <p:nvPr/>
        </p:nvSpPr>
        <p:spPr>
          <a:xfrm>
            <a:off x="1781857" y="3155513"/>
            <a:ext cx="1369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Olá  ; )</a:t>
            </a:r>
          </a:p>
        </p:txBody>
      </p:sp>
    </p:spTree>
    <p:extLst>
      <p:ext uri="{BB962C8B-B14F-4D97-AF65-F5344CB8AC3E}">
        <p14:creationId xmlns:p14="http://schemas.microsoft.com/office/powerpoint/2010/main" val="110074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Arredondado 4">
            <a:extLst>
              <a:ext uri="{FF2B5EF4-FFF2-40B4-BE49-F238E27FC236}">
                <a16:creationId xmlns:a16="http://schemas.microsoft.com/office/drawing/2014/main" xmlns="" id="{95B25337-EC3A-AD41-AA98-9786BF69CF3E}"/>
              </a:ext>
            </a:extLst>
          </p:cNvPr>
          <p:cNvSpPr/>
          <p:nvPr/>
        </p:nvSpPr>
        <p:spPr>
          <a:xfrm>
            <a:off x="-3015363" y="3187163"/>
            <a:ext cx="7323244" cy="483667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EEF65DB2-3B91-8448-B167-94120EA1F1D3}"/>
              </a:ext>
            </a:extLst>
          </p:cNvPr>
          <p:cNvSpPr txBox="1"/>
          <p:nvPr/>
        </p:nvSpPr>
        <p:spPr>
          <a:xfrm>
            <a:off x="886120" y="3228942"/>
            <a:ext cx="39634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Branding </a:t>
            </a:r>
            <a:r>
              <a:rPr lang="pt-BR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Grelha de Fogo</a:t>
            </a:r>
            <a:endParaRPr lang="pt-BR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xmlns="" id="{E08C25E7-71BA-F349-BB27-95C24CBA06C9}"/>
              </a:ext>
            </a:extLst>
          </p:cNvPr>
          <p:cNvSpPr/>
          <p:nvPr/>
        </p:nvSpPr>
        <p:spPr>
          <a:xfrm>
            <a:off x="4308874" y="3567746"/>
            <a:ext cx="122611" cy="12261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940214"/>
      </p:ext>
    </p:extLst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888049"/>
      </p:ext>
    </p:extLst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046441"/>
      </p:ext>
    </p:extLst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60654"/>
      </p:ext>
    </p:extLst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166216"/>
      </p:ext>
    </p:extLst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369085"/>
      </p:ext>
    </p:extLst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742657"/>
      </p:ext>
    </p:extLst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00021"/>
      </p:ext>
    </p:extLst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526699"/>
      </p:ext>
    </p:extLst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33459"/>
      </p:ext>
    </p:extLst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185493"/>
      </p:ext>
    </p:extLst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825095"/>
      </p:ext>
    </p:extLst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337065"/>
      </p:ext>
    </p:extLst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305536"/>
      </p:ext>
    </p:extLst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42757F44-CB5E-2042-AAD1-4BBC561965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390" y="3217169"/>
            <a:ext cx="2683221" cy="423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930345"/>
      </p:ext>
    </p:extLst>
  </p:cSld>
  <p:clrMapOvr>
    <a:masterClrMapping/>
  </p:clrMapOvr>
  <p:transition spd="slow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4320F8B4-F587-054E-9741-57E881107C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58" y="79570"/>
            <a:ext cx="11909084" cy="669886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5FA429F0-05C3-554B-B01D-D35EDC3C6023}"/>
              </a:ext>
            </a:extLst>
          </p:cNvPr>
          <p:cNvSpPr/>
          <p:nvPr/>
        </p:nvSpPr>
        <p:spPr>
          <a:xfrm>
            <a:off x="0" y="39785"/>
            <a:ext cx="12192000" cy="6778430"/>
          </a:xfrm>
          <a:prstGeom prst="rect">
            <a:avLst/>
          </a:prstGeom>
          <a:noFill/>
          <a:ln w="190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678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257F805A-4E6A-FF4B-80D3-297715769C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7591" y="3078248"/>
            <a:ext cx="2016818" cy="70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136977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3076</TotalTime>
  <Words>7</Words>
  <Application>Microsoft Macintosh PowerPoint</Application>
  <PresentationFormat>Widescreen</PresentationFormat>
  <Paragraphs>2</Paragraphs>
  <Slides>18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Dote Performance</dc:creator>
  <cp:keywords/>
  <dc:description/>
  <cp:lastModifiedBy>Usuário do Microsoft Office</cp:lastModifiedBy>
  <cp:revision>62</cp:revision>
  <dcterms:created xsi:type="dcterms:W3CDTF">2020-12-02T16:39:37Z</dcterms:created>
  <dcterms:modified xsi:type="dcterms:W3CDTF">2021-04-09T19:35:41Z</dcterms:modified>
  <cp:category/>
</cp:coreProperties>
</file>