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1202" r:id="rId11"/>
    <p:sldId id="1203" r:id="rId12"/>
    <p:sldId id="259" r:id="rId13"/>
    <p:sldId id="260" r:id="rId14"/>
    <p:sldId id="261" r:id="rId15"/>
    <p:sldId id="262" r:id="rId16"/>
    <p:sldId id="1234" r:id="rId17"/>
    <p:sldId id="263" r:id="rId18"/>
    <p:sldId id="264" r:id="rId19"/>
    <p:sldId id="265" r:id="rId20"/>
    <p:sldId id="266" r:id="rId21"/>
    <p:sldId id="267" r:id="rId22"/>
    <p:sldId id="270" r:id="rId23"/>
    <p:sldId id="268" r:id="rId24"/>
    <p:sldId id="269" r:id="rId25"/>
    <p:sldId id="271" r:id="rId26"/>
    <p:sldId id="272" r:id="rId27"/>
    <p:sldId id="273" r:id="rId28"/>
    <p:sldId id="274" r:id="rId29"/>
    <p:sldId id="282" r:id="rId30"/>
    <p:sldId id="283" r:id="rId31"/>
    <p:sldId id="284" r:id="rId32"/>
    <p:sldId id="285" r:id="rId33"/>
    <p:sldId id="258" r:id="rId34"/>
    <p:sldId id="1201" r:id="rId3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BE7DCDE2-3714-4A69-8A89-39A695E29C20}">
          <p14:sldIdLst>
            <p14:sldId id="256"/>
            <p14:sldId id="257"/>
            <p14:sldId id="275"/>
            <p14:sldId id="276"/>
            <p14:sldId id="277"/>
            <p14:sldId id="278"/>
            <p14:sldId id="279"/>
            <p14:sldId id="280"/>
            <p14:sldId id="281"/>
            <p14:sldId id="1202"/>
            <p14:sldId id="1203"/>
            <p14:sldId id="259"/>
            <p14:sldId id="260"/>
            <p14:sldId id="261"/>
            <p14:sldId id="262"/>
            <p14:sldId id="1234"/>
            <p14:sldId id="263"/>
            <p14:sldId id="264"/>
            <p14:sldId id="265"/>
            <p14:sldId id="266"/>
            <p14:sldId id="267"/>
            <p14:sldId id="270"/>
            <p14:sldId id="268"/>
            <p14:sldId id="269"/>
            <p14:sldId id="271"/>
            <p14:sldId id="272"/>
            <p14:sldId id="273"/>
            <p14:sldId id="274"/>
            <p14:sldId id="282"/>
            <p14:sldId id="283"/>
            <p14:sldId id="284"/>
            <p14:sldId id="285"/>
            <p14:sldId id="258"/>
            <p14:sldId id="12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323"/>
    <a:srgbClr val="FF6600"/>
    <a:srgbClr val="EC1A3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7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21A0C-02EE-0D96-1C0E-97D7E0B7E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887748-80C7-486C-3A08-58840822C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812496-AEF2-D4F1-C2C5-392C21D2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307E76-B476-F334-E63E-C7C77989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5E3B11-4DD0-2A86-24F4-1066EB44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309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B85D4-5691-B467-B3F5-1FA0ADAD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837AC8-3591-763D-5191-4B9956141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9E93CD-6391-FA9C-578D-C89F680FD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5763FD-9BF2-5633-70D5-F71D2D44E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577A2F-0469-0E7D-8C79-B85CEDE0C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68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2EF1E-91F5-8FD5-A3C3-324A2546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BC7CF5-0E0B-F209-993E-C244F14FC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B8018C-9EB1-13F3-9FF6-8A78A625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A99840-BB8C-E7A8-9427-B68EBBB21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FDA16B-EE8F-9CA8-EAC5-5EFAD15B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84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348CB-A6A1-4920-06CC-C35B5739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9BA5AC-FA7F-AD9B-78D0-50148BF017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7FF365-4C93-CEC5-0C30-6387F98B5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59A278-11DE-6F8C-862A-9E848D37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8E7CEE-6B8F-4417-2085-CE9F7B74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9C2528-71E8-5383-ED98-0C4E5DEA0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37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924CF-3376-70E0-2F79-67DB533C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7B45AF-0E9A-0145-F641-84AD6ADDA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A4EAF8-4AAB-5261-62BD-B880BA94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1B173A-DB28-A2CF-8CFA-663144D87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EB108CA-AE07-D268-246A-1FC5C54CE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97D1E2-EFE0-8AC3-6E8C-03DDE7CB0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C93A015-70DF-F98E-550B-AACFE09C1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3A594E-241C-7B1F-D760-ECB85D20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8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1DF75-21F9-D134-6BC7-79FBC1D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712FEE-2F24-4790-E0D1-EE3F7E02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A5228C-CF51-B52A-9A92-E81D8163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D5E0BB-14B9-0084-2C07-64E62DAF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17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D956C3-F409-9025-704E-FD9ECD816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01456D-960A-043E-6EF9-9851D4E2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D51CAE-1605-CD5B-51B6-DD0F6C7C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52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88E08-A3B5-DAA6-EB45-94DCC4066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18BAD4-F314-8761-4E38-3E5949F24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6DD425-B56B-CBCE-66C0-34E26ED4F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D634A8-5D58-A93E-F581-B08CE940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B3F420-E576-D577-8A00-6057DA3FE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A85C7B-2662-A428-4D3D-4315F643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93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48DF1-A504-C80E-8F1D-86D77CA0B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2F1C9A-0304-9A9F-4130-6849E2789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CBEB78-7F74-F305-C178-E201AFA14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6EA928-37B4-5E1C-D706-63B8EAF87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F440C0-7345-F0C3-9897-329E3689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BB931F-8E1D-28A4-8FE5-DFCEA79F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07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E9038-A6BC-E96E-F515-7A8DF1AA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718AC0-4C6E-06B3-9ED7-408061313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687221-B34E-11A7-5D75-EC1227A5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5CDEAE-93E2-ABE2-B8D0-844D4B477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9702-28BE-0A18-2FD3-6DBE5D98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12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A46254-ACE2-5F28-6722-63ED0A6FDB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C59599-E884-1521-0BF7-34512A4B9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CCAF12-4143-B39D-1025-EC2F509AC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C4ADF9-2269-5D43-AFB8-A5226855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1D515E-E71D-418C-FDEE-C7F3A627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32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B5938A-8199-431D-B1A3-A6EE2110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6035C7-E2FA-41BD-D401-E8337353D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90C542-3B45-ED29-FC92-4D6D2707D0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857B8-7E8B-499A-944A-D41A236DECDD}" type="datetimeFigureOut">
              <a:rPr lang="pt-BR" smtClean="0"/>
              <a:t>18/09/2024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4B59D-EFF8-2C1E-6A33-EE39A0D65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0A0099-3E1B-1611-E507-78F68ACF5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65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79D315B-1DCA-F7EE-9353-5C3DD76B7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2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8F6D-A5CD-012A-E46A-946EF7E6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A3E735-D86C-D301-42FA-0ADCFE4E2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EF770C6-2339-BE1D-D5DE-21D131143780}"/>
              </a:ext>
            </a:extLst>
          </p:cNvPr>
          <p:cNvSpPr txBox="1"/>
          <p:nvPr/>
        </p:nvSpPr>
        <p:spPr>
          <a:xfrm>
            <a:off x="1259707" y="2813447"/>
            <a:ext cx="78504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err="1">
                <a:latin typeface="Sonny Gothic" panose="00000500000000000000" pitchFamily="2" charset="0"/>
              </a:rPr>
              <a:t>Rebrand</a:t>
            </a:r>
            <a:r>
              <a:rPr lang="pt-BR" sz="2200" dirty="0">
                <a:latin typeface="Sonny Gothic" panose="00000500000000000000" pitchFamily="2" charset="0"/>
              </a:rPr>
              <a:t/>
            </a:r>
            <a:br>
              <a:rPr lang="pt-BR" sz="2200" dirty="0">
                <a:latin typeface="Sonny Gothic" panose="00000500000000000000" pitchFamily="2" charset="0"/>
              </a:rPr>
            </a:br>
            <a:r>
              <a:rPr lang="pt-BR" sz="3000" dirty="0" err="1">
                <a:latin typeface="Sonny Gothic Extra Bold Italic" panose="00000800000000000000" pitchFamily="2" charset="0"/>
              </a:rPr>
              <a:t>Ñusta</a:t>
            </a:r>
            <a:r>
              <a:rPr lang="pt-BR" sz="3000" dirty="0">
                <a:latin typeface="Sonny Gothic Extra Bold Italic" panose="00000800000000000000" pitchFamily="2" charset="0"/>
              </a:rPr>
              <a:t> </a:t>
            </a:r>
            <a:r>
              <a:rPr lang="pt-BR" sz="3000" dirty="0" err="1">
                <a:latin typeface="Sonny Gothic Extra Bold Italic" panose="00000800000000000000" pitchFamily="2" charset="0"/>
              </a:rPr>
              <a:t>nature</a:t>
            </a:r>
            <a:r>
              <a:rPr lang="pt-BR" sz="3000" dirty="0">
                <a:latin typeface="Sonny Gothic Extra Bold Italic" panose="00000800000000000000" pitchFamily="2" charset="0"/>
              </a:rPr>
              <a:t> </a:t>
            </a:r>
            <a:r>
              <a:rPr lang="pt-BR" sz="3000" dirty="0" err="1">
                <a:latin typeface="Sonny Gothic Extra Bold Italic" panose="00000800000000000000" pitchFamily="2" charset="0"/>
              </a:rPr>
              <a:t>essence</a:t>
            </a:r>
            <a:endParaRPr lang="pt-BR" sz="3000" dirty="0">
              <a:latin typeface="Sonny Gothic Extra Bold Italic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41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9">
            <a:extLst>
              <a:ext uri="{FF2B5EF4-FFF2-40B4-BE49-F238E27FC236}">
                <a16:creationId xmlns:a16="http://schemas.microsoft.com/office/drawing/2014/main" id="{A03C489A-E8ED-46EE-8EF6-D52245CA6C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2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0">
            <a:extLst>
              <a:ext uri="{FF2B5EF4-FFF2-40B4-BE49-F238E27FC236}">
                <a16:creationId xmlns:a16="http://schemas.microsoft.com/office/drawing/2014/main" id="{1F40A07B-88AD-4DB3-B579-A9BC6C566A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529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1">
            <a:extLst>
              <a:ext uri="{FF2B5EF4-FFF2-40B4-BE49-F238E27FC236}">
                <a16:creationId xmlns:a16="http://schemas.microsoft.com/office/drawing/2014/main" id="{C32B5C2F-5D9C-47D1-A40C-6E41EDF4F1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2232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2">
            <a:extLst>
              <a:ext uri="{FF2B5EF4-FFF2-40B4-BE49-F238E27FC236}">
                <a16:creationId xmlns:a16="http://schemas.microsoft.com/office/drawing/2014/main" id="{E5BE2120-59AF-44EB-B85E-DF7BB2C4F3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1770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3981177-13CD-4537-883E-F1E02C3A44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8786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874374-B9ED-46E9-83D1-0C4A477B12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1436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5">
            <a:extLst>
              <a:ext uri="{FF2B5EF4-FFF2-40B4-BE49-F238E27FC236}">
                <a16:creationId xmlns:a16="http://schemas.microsoft.com/office/drawing/2014/main" id="{61EF7D9B-09E5-40CE-AEEE-B71D24BFB0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3425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">
            <a:extLst>
              <a:ext uri="{FF2B5EF4-FFF2-40B4-BE49-F238E27FC236}">
                <a16:creationId xmlns:a16="http://schemas.microsoft.com/office/drawing/2014/main" id="{216E12C0-929D-4349-B49D-A0E92D57A8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5610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">
            <a:extLst>
              <a:ext uri="{FF2B5EF4-FFF2-40B4-BE49-F238E27FC236}">
                <a16:creationId xmlns:a16="http://schemas.microsoft.com/office/drawing/2014/main" id="{B60FF39F-4ACE-4AEF-9393-BA3C5CE866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2404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">
            <a:extLst>
              <a:ext uri="{FF2B5EF4-FFF2-40B4-BE49-F238E27FC236}">
                <a16:creationId xmlns:a16="http://schemas.microsoft.com/office/drawing/2014/main" id="{60BC9353-541E-4F23-B3CD-3EE44FE98E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8323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4">
            <a:extLst>
              <a:ext uri="{FF2B5EF4-FFF2-40B4-BE49-F238E27FC236}">
                <a16:creationId xmlns:a16="http://schemas.microsoft.com/office/drawing/2014/main" id="{FF178394-6F05-4A8C-8960-1DF9481AA6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4295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5">
            <a:extLst>
              <a:ext uri="{FF2B5EF4-FFF2-40B4-BE49-F238E27FC236}">
                <a16:creationId xmlns:a16="http://schemas.microsoft.com/office/drawing/2014/main" id="{0C3D979E-F1C2-4D91-B57B-1B5F14F5DA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4623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6">
            <a:extLst>
              <a:ext uri="{FF2B5EF4-FFF2-40B4-BE49-F238E27FC236}">
                <a16:creationId xmlns:a16="http://schemas.microsoft.com/office/drawing/2014/main" id="{6C5705B4-9BBF-4DDB-80E1-612D191890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20998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0BC9353-541E-4F23-B3CD-3EE44FE98E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4196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7">
            <a:extLst>
              <a:ext uri="{FF2B5EF4-FFF2-40B4-BE49-F238E27FC236}">
                <a16:creationId xmlns:a16="http://schemas.microsoft.com/office/drawing/2014/main" id="{A0E1E207-F756-49B4-9203-158EB99470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5494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8">
            <a:extLst>
              <a:ext uri="{FF2B5EF4-FFF2-40B4-BE49-F238E27FC236}">
                <a16:creationId xmlns:a16="http://schemas.microsoft.com/office/drawing/2014/main" id="{6B9E281E-964F-42C4-A7B4-65F53A1F46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6963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9">
            <a:extLst>
              <a:ext uri="{FF2B5EF4-FFF2-40B4-BE49-F238E27FC236}">
                <a16:creationId xmlns:a16="http://schemas.microsoft.com/office/drawing/2014/main" id="{3343951E-184B-47EE-A0F5-F10B514FC0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6433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0">
            <a:extLst>
              <a:ext uri="{FF2B5EF4-FFF2-40B4-BE49-F238E27FC236}">
                <a16:creationId xmlns:a16="http://schemas.microsoft.com/office/drawing/2014/main" id="{962080CC-223D-4809-8C6C-402E8E1DA3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1969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1">
            <a:extLst>
              <a:ext uri="{FF2B5EF4-FFF2-40B4-BE49-F238E27FC236}">
                <a16:creationId xmlns:a16="http://schemas.microsoft.com/office/drawing/2014/main" id="{70A4DE08-57A9-4D0A-A929-4D3BA37376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6746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4">
            <a:extLst>
              <a:ext uri="{FF2B5EF4-FFF2-40B4-BE49-F238E27FC236}">
                <a16:creationId xmlns:a16="http://schemas.microsoft.com/office/drawing/2014/main" id="{7A994C2A-B319-401A-AD9B-069ABAA99C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60492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2">
            <a:extLst>
              <a:ext uri="{FF2B5EF4-FFF2-40B4-BE49-F238E27FC236}">
                <a16:creationId xmlns:a16="http://schemas.microsoft.com/office/drawing/2014/main" id="{D4D05C40-67F8-4B66-A0A7-67A2F85B34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29838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3">
            <a:extLst>
              <a:ext uri="{FF2B5EF4-FFF2-40B4-BE49-F238E27FC236}">
                <a16:creationId xmlns:a16="http://schemas.microsoft.com/office/drawing/2014/main" id="{642CC007-2EA5-4C0A-86A7-D3AAF4E222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1725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5">
            <a:extLst>
              <a:ext uri="{FF2B5EF4-FFF2-40B4-BE49-F238E27FC236}">
                <a16:creationId xmlns:a16="http://schemas.microsoft.com/office/drawing/2014/main" id="{8FD6F5E6-8FA5-4AF4-8019-9C33272DF7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49297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6">
            <a:extLst>
              <a:ext uri="{FF2B5EF4-FFF2-40B4-BE49-F238E27FC236}">
                <a16:creationId xmlns:a16="http://schemas.microsoft.com/office/drawing/2014/main" id="{0AA31BC9-6927-4040-AF78-AAC7FF8677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1690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7">
            <a:extLst>
              <a:ext uri="{FF2B5EF4-FFF2-40B4-BE49-F238E27FC236}">
                <a16:creationId xmlns:a16="http://schemas.microsoft.com/office/drawing/2014/main" id="{F5647655-6E98-47EB-8CA1-638D832184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4266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8">
            <a:extLst>
              <a:ext uri="{FF2B5EF4-FFF2-40B4-BE49-F238E27FC236}">
                <a16:creationId xmlns:a16="http://schemas.microsoft.com/office/drawing/2014/main" id="{18CBF498-862B-4544-A275-5066924B47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2221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6">
            <a:extLst>
              <a:ext uri="{FF2B5EF4-FFF2-40B4-BE49-F238E27FC236}">
                <a16:creationId xmlns:a16="http://schemas.microsoft.com/office/drawing/2014/main" id="{3F2060A1-76A3-4494-A13B-003E5C676B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78390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7">
            <a:extLst>
              <a:ext uri="{FF2B5EF4-FFF2-40B4-BE49-F238E27FC236}">
                <a16:creationId xmlns:a16="http://schemas.microsoft.com/office/drawing/2014/main" id="{2BC1B632-7FB7-4FB4-AE48-0284BC4A8A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4599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8">
            <a:extLst>
              <a:ext uri="{FF2B5EF4-FFF2-40B4-BE49-F238E27FC236}">
                <a16:creationId xmlns:a16="http://schemas.microsoft.com/office/drawing/2014/main" id="{50356876-10B8-4615-87EE-474A692CE7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9954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9">
            <a:extLst>
              <a:ext uri="{FF2B5EF4-FFF2-40B4-BE49-F238E27FC236}">
                <a16:creationId xmlns:a16="http://schemas.microsoft.com/office/drawing/2014/main" id="{CE7C7ADF-0098-42A9-8EEF-64219F8833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61642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C4C56-8DDD-E182-873D-695F17D0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25A5408-338D-4F35-9529-F675D27B4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6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1A63597-7484-944E-A4D7-A2E05AF48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293" y="3024415"/>
            <a:ext cx="2517413" cy="80917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DC9B320-911D-9D3A-1AEE-395B0B9A6F1F}"/>
              </a:ext>
            </a:extLst>
          </p:cNvPr>
          <p:cNvSpPr txBox="1"/>
          <p:nvPr/>
        </p:nvSpPr>
        <p:spPr>
          <a:xfrm>
            <a:off x="4836905" y="3930528"/>
            <a:ext cx="2518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preciso fazer. </a:t>
            </a:r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 Feito.</a:t>
            </a:r>
          </a:p>
        </p:txBody>
      </p:sp>
    </p:spTree>
    <p:extLst>
      <p:ext uri="{BB962C8B-B14F-4D97-AF65-F5344CB8AC3E}">
        <p14:creationId xmlns:p14="http://schemas.microsoft.com/office/powerpoint/2010/main" val="273053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3838</TotalTime>
  <Words>14</Words>
  <Application>Microsoft Office PowerPoint</Application>
  <PresentationFormat>Widescreen</PresentationFormat>
  <Paragraphs>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Sonny Gothic</vt:lpstr>
      <vt:lpstr>Sonny Gothic Extra Bold Italic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Augusto</dc:creator>
  <cp:lastModifiedBy>Dote</cp:lastModifiedBy>
  <cp:revision>137</cp:revision>
  <dcterms:created xsi:type="dcterms:W3CDTF">2024-02-02T12:07:26Z</dcterms:created>
  <dcterms:modified xsi:type="dcterms:W3CDTF">2024-09-18T18:27:19Z</dcterms:modified>
</cp:coreProperties>
</file>