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1251" r:id="rId4"/>
    <p:sldId id="1252" r:id="rId5"/>
    <p:sldId id="296" r:id="rId6"/>
    <p:sldId id="290" r:id="rId7"/>
    <p:sldId id="288" r:id="rId8"/>
    <p:sldId id="1249" r:id="rId9"/>
    <p:sldId id="1206" r:id="rId10"/>
    <p:sldId id="278" r:id="rId11"/>
    <p:sldId id="1207" r:id="rId12"/>
    <p:sldId id="259" r:id="rId13"/>
    <p:sldId id="260" r:id="rId14"/>
    <p:sldId id="261" r:id="rId15"/>
    <p:sldId id="262" r:id="rId16"/>
    <p:sldId id="263" r:id="rId17"/>
    <p:sldId id="264" r:id="rId18"/>
    <p:sldId id="1208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1253" r:id="rId32"/>
    <p:sldId id="1254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89" r:id="rId42"/>
    <p:sldId id="291" r:id="rId43"/>
    <p:sldId id="292" r:id="rId44"/>
    <p:sldId id="293" r:id="rId45"/>
    <p:sldId id="294" r:id="rId46"/>
    <p:sldId id="295" r:id="rId47"/>
    <p:sldId id="258" r:id="rId48"/>
    <p:sldId id="1201" r:id="rId4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BE7DCDE2-3714-4A69-8A89-39A695E29C20}">
          <p14:sldIdLst>
            <p14:sldId id="256"/>
            <p14:sldId id="257"/>
            <p14:sldId id="1251"/>
            <p14:sldId id="1252"/>
            <p14:sldId id="296"/>
            <p14:sldId id="290"/>
            <p14:sldId id="288"/>
            <p14:sldId id="1249"/>
            <p14:sldId id="1206"/>
            <p14:sldId id="278"/>
            <p14:sldId id="1207"/>
            <p14:sldId id="259"/>
            <p14:sldId id="260"/>
            <p14:sldId id="261"/>
            <p14:sldId id="262"/>
            <p14:sldId id="263"/>
            <p14:sldId id="264"/>
            <p14:sldId id="1208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1253"/>
            <p14:sldId id="1254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9"/>
            <p14:sldId id="291"/>
            <p14:sldId id="292"/>
            <p14:sldId id="293"/>
            <p14:sldId id="294"/>
            <p14:sldId id="295"/>
            <p14:sldId id="258"/>
            <p14:sldId id="120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1FF"/>
    <a:srgbClr val="000879"/>
    <a:srgbClr val="EC1A3A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4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221A0C-02EE-0D96-1C0E-97D7E0B7EE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887748-80C7-486C-3A08-58840822C0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2812496-AEF2-D4F1-C2C5-392C21D20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307E76-B476-F334-E63E-C7C779893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5E3B11-4DD0-2A86-24F4-1066EB44B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3309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4B85D4-5691-B467-B3F5-1FA0ADAD8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837AC8-3591-763D-5191-4B9956141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9E93CD-6391-FA9C-578D-C89F680FD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5763FD-9BF2-5633-70D5-F71D2D44E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577A2F-0469-0E7D-8C79-B85CEDE0C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8680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62EF1E-91F5-8FD5-A3C3-324A25464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9BC7CF5-0E0B-F209-993E-C244F14FC7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3B8018C-9EB1-13F3-9FF6-8A78A625A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A99840-BB8C-E7A8-9427-B68EBBB21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CFDA16B-EE8F-9CA8-EAC5-5EFAD15B7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1848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0348CB-A6A1-4920-06CC-C35B57391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C9BA5AC-FA7F-AD9B-78D0-50148BF017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47FF365-4C93-CEC5-0C30-6387F98B5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259A278-11DE-6F8C-862A-9E848D374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8E7CEE-6B8F-4417-2085-CE9F7B74B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D9C2528-71E8-5383-ED98-0C4E5DEA0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2378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2924CF-3376-70E0-2F79-67DB533CA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77B45AF-0E9A-0145-F641-84AD6ADDA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CA4EAF8-4AAB-5261-62BD-B880BA9434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81B173A-DB28-A2CF-8CFA-663144D879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EB108CA-AE07-D268-246A-1FC5C54CE9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A97D1E2-EFE0-8AC3-6E8C-03DDE7CB0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C93A015-70DF-F98E-550B-AACFE09C1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33A594E-241C-7B1F-D760-ECB85D203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582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B1DF75-21F9-D134-6BC7-79FBC1D8C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A712FEE-2F24-4790-E0D1-EE3F7E02B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EA5228C-CF51-B52A-9A92-E81D81632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CD5E0BB-14B9-0084-2C07-64E62DAF1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3174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3D956C3-F409-9025-704E-FD9ECD816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901456D-960A-043E-6EF9-9851D4E23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FD51CAE-1605-CD5B-51B6-DD0F6C7C7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2524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788E08-A3B5-DAA6-EB45-94DCC4066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18BAD4-F314-8761-4E38-3E5949F24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A6DD425-B56B-CBCE-66C0-34E26ED4F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5D634A8-5D58-A93E-F581-B08CE9400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B3F420-E576-D577-8A00-6057DA3FE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4A85C7B-2662-A428-4D3D-4315F643C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930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A48DF1-A504-C80E-8F1D-86D77CA0B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62F1C9A-0304-9A9F-4130-6849E2789F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DCBEB78-7F74-F305-C178-E201AFA14D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A6EA928-37B4-5E1C-D706-63B8EAF87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4F440C0-7345-F0C3-9897-329E36897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7BB931F-8E1D-28A4-8FE5-DFCEA79F7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7079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7E9038-A6BC-E96E-F515-7A8DF1AA7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D718AC0-4C6E-06B3-9ED7-408061313D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687221-B34E-11A7-5D75-EC1227A50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5CDEAE-93E2-ABE2-B8D0-844D4B477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779702-28BE-0A18-2FD3-6DBE5D989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9129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7A46254-ACE2-5F28-6722-63ED0A6FDB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CC59599-E884-1521-0BF7-34512A4B90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CCAF12-4143-B39D-1025-EC2F509AC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57B8-7E8B-499A-944A-D41A236DECDD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C4ADF9-2269-5D43-AFB8-A52268550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1D515E-E71D-418C-FDEE-C7F3A627B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4324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FB5938A-8199-431D-B1A3-A6EE2110F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C6035C7-E2FA-41BD-D401-E8337353D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90C542-3B45-ED29-FC92-4D6D2707D0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857B8-7E8B-499A-944A-D41A236DECDD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14B59D-EFF8-2C1E-6A33-EE39A0D65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0A0099-3E1B-1611-E507-78F68ACF59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1D572-49E4-4A38-8606-0246FFDF2D5E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6657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79D315B-1DCA-F7EE-9353-5C3DD76B7A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72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98F6D-A5CD-012A-E46A-946EF7E66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BA3E735-D86C-D301-42FA-0ADCFE4E2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EF770C6-2339-BE1D-D5DE-21D131143780}"/>
              </a:ext>
            </a:extLst>
          </p:cNvPr>
          <p:cNvSpPr txBox="1"/>
          <p:nvPr/>
        </p:nvSpPr>
        <p:spPr>
          <a:xfrm>
            <a:off x="1259707" y="2813447"/>
            <a:ext cx="785042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Sonny Gothic" panose="00000500000000000000" pitchFamily="2" charset="0"/>
              </a:rPr>
              <a:t>REBRAND</a:t>
            </a:r>
            <a:br>
              <a:rPr lang="pt-BR" sz="2200" dirty="0">
                <a:latin typeface="Sonny Gothic" panose="00000500000000000000" pitchFamily="2" charset="0"/>
              </a:rPr>
            </a:br>
            <a:r>
              <a:rPr lang="pt-BR" sz="3000" dirty="0">
                <a:latin typeface="Sonny Gothic Extra Bold Italic" panose="00000800000000000000" pitchFamily="2" charset="0"/>
              </a:rPr>
              <a:t>FAFRAM</a:t>
            </a:r>
          </a:p>
        </p:txBody>
      </p:sp>
    </p:spTree>
    <p:extLst>
      <p:ext uri="{BB962C8B-B14F-4D97-AF65-F5344CB8AC3E}">
        <p14:creationId xmlns:p14="http://schemas.microsoft.com/office/powerpoint/2010/main" val="296541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307064B-3BE9-33A1-44BD-3BCFD3EAE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05601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AEB3AEA-6FCC-5492-916C-3734BCD6D7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028919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40">
            <a:extLst>
              <a:ext uri="{FF2B5EF4-FFF2-40B4-BE49-F238E27FC236}">
                <a16:creationId xmlns:a16="http://schemas.microsoft.com/office/drawing/2014/main" id="{1B436D29-D156-4F9D-9602-A01E8F5FB6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47269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34">
            <a:extLst>
              <a:ext uri="{FF2B5EF4-FFF2-40B4-BE49-F238E27FC236}">
                <a16:creationId xmlns:a16="http://schemas.microsoft.com/office/drawing/2014/main" id="{58117E1C-0706-4C4C-811C-F8086CAD2E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38305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32">
            <a:extLst>
              <a:ext uri="{FF2B5EF4-FFF2-40B4-BE49-F238E27FC236}">
                <a16:creationId xmlns:a16="http://schemas.microsoft.com/office/drawing/2014/main" id="{26D0F10E-EA78-4C5C-B962-3E15AEA073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91359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8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74E7BD50-72C3-4ED9-AF4F-38F46605F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442689" y="2492184"/>
            <a:ext cx="2582904" cy="2582904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586DC7BB-C720-4681-8212-FB48C01EB8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637742" y="1782911"/>
            <a:ext cx="3111568" cy="29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8386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">
            <a:extLst>
              <a:ext uri="{FF2B5EF4-FFF2-40B4-BE49-F238E27FC236}">
                <a16:creationId xmlns:a16="http://schemas.microsoft.com/office/drawing/2014/main" id="{9C681E01-C95E-414E-BB53-43CD86A78C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544957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22">
            <a:extLst>
              <a:ext uri="{FF2B5EF4-FFF2-40B4-BE49-F238E27FC236}">
                <a16:creationId xmlns:a16="http://schemas.microsoft.com/office/drawing/2014/main" id="{A1E1EC62-8C72-41D1-9EAC-D4BC13CBF2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32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2">
            <a:extLst>
              <a:ext uri="{FF2B5EF4-FFF2-40B4-BE49-F238E27FC236}">
                <a16:creationId xmlns:a16="http://schemas.microsoft.com/office/drawing/2014/main" id="{3435E01A-2C12-462B-B5BA-335049BB57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49220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3">
            <a:extLst>
              <a:ext uri="{FF2B5EF4-FFF2-40B4-BE49-F238E27FC236}">
                <a16:creationId xmlns:a16="http://schemas.microsoft.com/office/drawing/2014/main" id="{0406674C-4C27-4455-9A5C-B14FEF7D53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913553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4">
            <a:extLst>
              <a:ext uri="{FF2B5EF4-FFF2-40B4-BE49-F238E27FC236}">
                <a16:creationId xmlns:a16="http://schemas.microsoft.com/office/drawing/2014/main" id="{2C81705E-1227-40C7-9D8F-E7164B0A64D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090946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5">
            <a:extLst>
              <a:ext uri="{FF2B5EF4-FFF2-40B4-BE49-F238E27FC236}">
                <a16:creationId xmlns:a16="http://schemas.microsoft.com/office/drawing/2014/main" id="{6B25A69B-1240-487D-9CBE-12863511E98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998651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6">
            <a:extLst>
              <a:ext uri="{FF2B5EF4-FFF2-40B4-BE49-F238E27FC236}">
                <a16:creationId xmlns:a16="http://schemas.microsoft.com/office/drawing/2014/main" id="{33EE93BC-D708-4CE9-B0CA-8854F87CA2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516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7">
            <a:extLst>
              <a:ext uri="{FF2B5EF4-FFF2-40B4-BE49-F238E27FC236}">
                <a16:creationId xmlns:a16="http://schemas.microsoft.com/office/drawing/2014/main" id="{D9DD873B-FFB3-4C97-8965-794A025693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779873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8">
            <a:extLst>
              <a:ext uri="{FF2B5EF4-FFF2-40B4-BE49-F238E27FC236}">
                <a16:creationId xmlns:a16="http://schemas.microsoft.com/office/drawing/2014/main" id="{FD7C3252-6B8D-4A40-BD2C-DD97895026A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965471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9">
            <a:extLst>
              <a:ext uri="{FF2B5EF4-FFF2-40B4-BE49-F238E27FC236}">
                <a16:creationId xmlns:a16="http://schemas.microsoft.com/office/drawing/2014/main" id="{BB77BDC2-E81A-45D9-BD6B-98907F28AD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41763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0">
            <a:extLst>
              <a:ext uri="{FF2B5EF4-FFF2-40B4-BE49-F238E27FC236}">
                <a16:creationId xmlns:a16="http://schemas.microsoft.com/office/drawing/2014/main" id="{3943FA9E-90BD-461D-96E7-20BCE4E0E0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64896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1">
            <a:extLst>
              <a:ext uri="{FF2B5EF4-FFF2-40B4-BE49-F238E27FC236}">
                <a16:creationId xmlns:a16="http://schemas.microsoft.com/office/drawing/2014/main" id="{5D77BD8D-E556-4C1C-AD4B-961946F404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320976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2">
            <a:extLst>
              <a:ext uri="{FF2B5EF4-FFF2-40B4-BE49-F238E27FC236}">
                <a16:creationId xmlns:a16="http://schemas.microsoft.com/office/drawing/2014/main" id="{F247A0DC-A513-402C-A48A-6F9727BD2C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510193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9144AF3-64C6-6B18-B638-A3DD119D1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32428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4">
            <a:extLst>
              <a:ext uri="{FF2B5EF4-FFF2-40B4-BE49-F238E27FC236}">
                <a16:creationId xmlns:a16="http://schemas.microsoft.com/office/drawing/2014/main" id="{5E94B1E9-46FD-44CD-8DBA-118D4151EC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25526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5">
            <a:extLst>
              <a:ext uri="{FF2B5EF4-FFF2-40B4-BE49-F238E27FC236}">
                <a16:creationId xmlns:a16="http://schemas.microsoft.com/office/drawing/2014/main" id="{9DEFEF2C-7613-4EF7-8441-5941148F952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737685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6">
            <a:extLst>
              <a:ext uri="{FF2B5EF4-FFF2-40B4-BE49-F238E27FC236}">
                <a16:creationId xmlns:a16="http://schemas.microsoft.com/office/drawing/2014/main" id="{61A16EEB-D12A-4D9C-80E6-3163FB92E0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19708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7">
            <a:extLst>
              <a:ext uri="{FF2B5EF4-FFF2-40B4-BE49-F238E27FC236}">
                <a16:creationId xmlns:a16="http://schemas.microsoft.com/office/drawing/2014/main" id="{8A146377-CCD3-40BE-9A1E-85AA42FEF1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562349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8">
            <a:extLst>
              <a:ext uri="{FF2B5EF4-FFF2-40B4-BE49-F238E27FC236}">
                <a16:creationId xmlns:a16="http://schemas.microsoft.com/office/drawing/2014/main" id="{671145B0-C89B-4747-ADDC-F08A7862D1C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660309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19">
            <a:extLst>
              <a:ext uri="{FF2B5EF4-FFF2-40B4-BE49-F238E27FC236}">
                <a16:creationId xmlns:a16="http://schemas.microsoft.com/office/drawing/2014/main" id="{DCECD7FB-BB8C-4A01-9D26-60A496C821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109643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20">
            <a:extLst>
              <a:ext uri="{FF2B5EF4-FFF2-40B4-BE49-F238E27FC236}">
                <a16:creationId xmlns:a16="http://schemas.microsoft.com/office/drawing/2014/main" id="{5CB22629-1950-4949-B8BA-7F29368171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768217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21">
            <a:extLst>
              <a:ext uri="{FF2B5EF4-FFF2-40B4-BE49-F238E27FC236}">
                <a16:creationId xmlns:a16="http://schemas.microsoft.com/office/drawing/2014/main" id="{CEC42942-BAB5-471A-825F-AC81DB1BD7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236353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F95B163-9EBB-B437-32F5-6B22A9C7D6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167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592CA73-3908-2B85-F886-784E12454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61325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23">
            <a:extLst>
              <a:ext uri="{FF2B5EF4-FFF2-40B4-BE49-F238E27FC236}">
                <a16:creationId xmlns:a16="http://schemas.microsoft.com/office/drawing/2014/main" id="{800D7727-F911-43C7-A184-3867AA323B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682932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24">
            <a:extLst>
              <a:ext uri="{FF2B5EF4-FFF2-40B4-BE49-F238E27FC236}">
                <a16:creationId xmlns:a16="http://schemas.microsoft.com/office/drawing/2014/main" id="{125786D7-7432-4831-B82C-C3A1B82DCC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37086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25">
            <a:extLst>
              <a:ext uri="{FF2B5EF4-FFF2-40B4-BE49-F238E27FC236}">
                <a16:creationId xmlns:a16="http://schemas.microsoft.com/office/drawing/2014/main" id="{960F4738-F599-4911-BB96-B38AEF38A25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9561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26">
            <a:extLst>
              <a:ext uri="{FF2B5EF4-FFF2-40B4-BE49-F238E27FC236}">
                <a16:creationId xmlns:a16="http://schemas.microsoft.com/office/drawing/2014/main" id="{6358B142-832E-4BB0-907F-EDA390295F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785732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27">
            <a:extLst>
              <a:ext uri="{FF2B5EF4-FFF2-40B4-BE49-F238E27FC236}">
                <a16:creationId xmlns:a16="http://schemas.microsoft.com/office/drawing/2014/main" id="{FFFCC590-563A-4F94-A89A-952ADE9688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918321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28">
            <a:extLst>
              <a:ext uri="{FF2B5EF4-FFF2-40B4-BE49-F238E27FC236}">
                <a16:creationId xmlns:a16="http://schemas.microsoft.com/office/drawing/2014/main" id="{D0B756B4-D2B6-44B1-B8F3-F2CFF22A78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23258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29">
            <a:extLst>
              <a:ext uri="{FF2B5EF4-FFF2-40B4-BE49-F238E27FC236}">
                <a16:creationId xmlns:a16="http://schemas.microsoft.com/office/drawing/2014/main" id="{4E650151-F826-4C1F-9070-8D638EA311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640294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30">
            <a:extLst>
              <a:ext uri="{FF2B5EF4-FFF2-40B4-BE49-F238E27FC236}">
                <a16:creationId xmlns:a16="http://schemas.microsoft.com/office/drawing/2014/main" id="{1A4955EA-BC73-4312-B47B-DFC88B4DB2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250965"/>
      </p:ext>
    </p:extLst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33">
            <a:extLst>
              <a:ext uri="{FF2B5EF4-FFF2-40B4-BE49-F238E27FC236}">
                <a16:creationId xmlns:a16="http://schemas.microsoft.com/office/drawing/2014/main" id="{26DA1182-18E5-47A5-8219-91DB12456B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07035"/>
      </p:ext>
    </p:extLst>
  </p:cSld>
  <p:clrMapOvr>
    <a:masterClrMapping/>
  </p:clrMapOvr>
  <p:transition spd="slow"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35">
            <a:extLst>
              <a:ext uri="{FF2B5EF4-FFF2-40B4-BE49-F238E27FC236}">
                <a16:creationId xmlns:a16="http://schemas.microsoft.com/office/drawing/2014/main" id="{963E33E3-5B7C-49D1-9CA6-9EA3BED1F2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754525"/>
      </p:ext>
    </p:extLst>
  </p:cSld>
  <p:clrMapOvr>
    <a:masterClrMapping/>
  </p:clrMapOvr>
  <p:transition spd="slow"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36">
            <a:extLst>
              <a:ext uri="{FF2B5EF4-FFF2-40B4-BE49-F238E27FC236}">
                <a16:creationId xmlns:a16="http://schemas.microsoft.com/office/drawing/2014/main" id="{935E3A3B-5EC0-475D-82A1-5056FA56B3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38020"/>
      </p:ext>
    </p:extLst>
  </p:cSld>
  <p:clrMapOvr>
    <a:masterClrMapping/>
  </p:clrMapOvr>
  <p:transition spd="slow"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37">
            <a:extLst>
              <a:ext uri="{FF2B5EF4-FFF2-40B4-BE49-F238E27FC236}">
                <a16:creationId xmlns:a16="http://schemas.microsoft.com/office/drawing/2014/main" id="{20C7E272-E1DD-4B3F-B04C-9391F094FC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476861"/>
      </p:ext>
    </p:extLst>
  </p:cSld>
  <p:clrMapOvr>
    <a:masterClrMapping/>
  </p:clrMapOvr>
  <p:transition spd="slow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38">
            <a:extLst>
              <a:ext uri="{FF2B5EF4-FFF2-40B4-BE49-F238E27FC236}">
                <a16:creationId xmlns:a16="http://schemas.microsoft.com/office/drawing/2014/main" id="{E2A67757-4849-4D62-B6F8-04BFE1EF3BD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283372"/>
      </p:ext>
    </p:extLst>
  </p:cSld>
  <p:clrMapOvr>
    <a:masterClrMapping/>
  </p:clrMapOvr>
  <p:transition spd="slow">
    <p:push dir="u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rtboard 39">
            <a:extLst>
              <a:ext uri="{FF2B5EF4-FFF2-40B4-BE49-F238E27FC236}">
                <a16:creationId xmlns:a16="http://schemas.microsoft.com/office/drawing/2014/main" id="{84425AA1-E30A-4DB3-8DBB-0DC0383144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837809"/>
      </p:ext>
    </p:extLst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C4C56-8DDD-E182-873D-695F17D07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25A5408-338D-4F35-9529-F675D27B4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36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1A63597-7484-944E-A4D7-A2E05AF48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7293" y="3024415"/>
            <a:ext cx="2517413" cy="80917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DC9B320-911D-9D3A-1AEE-395B0B9A6F1F}"/>
              </a:ext>
            </a:extLst>
          </p:cNvPr>
          <p:cNvSpPr txBox="1"/>
          <p:nvPr/>
        </p:nvSpPr>
        <p:spPr>
          <a:xfrm>
            <a:off x="4836905" y="3930528"/>
            <a:ext cx="25181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que é preciso fazer. </a:t>
            </a:r>
            <a:r>
              <a:rPr lang="pt-B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Bem Feito.</a:t>
            </a:r>
          </a:p>
        </p:txBody>
      </p:sp>
    </p:spTree>
    <p:extLst>
      <p:ext uri="{BB962C8B-B14F-4D97-AF65-F5344CB8AC3E}">
        <p14:creationId xmlns:p14="http://schemas.microsoft.com/office/powerpoint/2010/main" val="273053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3551</TotalTime>
  <Words>12</Words>
  <Application>Microsoft Office PowerPoint</Application>
  <PresentationFormat>Widescreen</PresentationFormat>
  <Paragraphs>2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Arial</vt:lpstr>
      <vt:lpstr>Calibri</vt:lpstr>
      <vt:lpstr>Calibri Light</vt:lpstr>
      <vt:lpstr>Sonny Gothic</vt:lpstr>
      <vt:lpstr>Sonny Gothic Extra Bold Italic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Felipe Augusto</dc:creator>
  <cp:lastModifiedBy>Dote</cp:lastModifiedBy>
  <cp:revision>117</cp:revision>
  <dcterms:created xsi:type="dcterms:W3CDTF">2024-02-02T12:07:26Z</dcterms:created>
  <dcterms:modified xsi:type="dcterms:W3CDTF">2024-08-01T18:38:44Z</dcterms:modified>
</cp:coreProperties>
</file>