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1183" r:id="rId2"/>
    <p:sldId id="1200" r:id="rId3"/>
    <p:sldId id="1201" r:id="rId4"/>
    <p:sldId id="1224" r:id="rId5"/>
    <p:sldId id="1223" r:id="rId6"/>
    <p:sldId id="1202" r:id="rId7"/>
    <p:sldId id="1203" r:id="rId8"/>
    <p:sldId id="1204" r:id="rId9"/>
    <p:sldId id="1205" r:id="rId10"/>
    <p:sldId id="1206" r:id="rId11"/>
    <p:sldId id="1207" r:id="rId12"/>
    <p:sldId id="1208" r:id="rId13"/>
    <p:sldId id="1209" r:id="rId14"/>
    <p:sldId id="1210" r:id="rId15"/>
    <p:sldId id="1211" r:id="rId16"/>
    <p:sldId id="1212" r:id="rId17"/>
    <p:sldId id="1213" r:id="rId18"/>
    <p:sldId id="1214" r:id="rId19"/>
    <p:sldId id="1215" r:id="rId20"/>
    <p:sldId id="1216" r:id="rId21"/>
    <p:sldId id="1217" r:id="rId22"/>
    <p:sldId id="1218" r:id="rId23"/>
    <p:sldId id="1219" r:id="rId24"/>
    <p:sldId id="1220" r:id="rId25"/>
    <p:sldId id="1221" r:id="rId26"/>
    <p:sldId id="1222" r:id="rId27"/>
    <p:sldId id="1225" r:id="rId2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3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3F3"/>
    <a:srgbClr val="05CCCC"/>
    <a:srgbClr val="F7F7F7"/>
    <a:srgbClr val="03CCCC"/>
    <a:srgbClr val="1A3878"/>
    <a:srgbClr val="00353B"/>
    <a:srgbClr val="00B09C"/>
    <a:srgbClr val="B3D700"/>
    <a:srgbClr val="F0F0F0"/>
    <a:srgbClr val="C7C7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9" autoAdjust="0"/>
    <p:restoredTop sz="96006" autoAdjust="0"/>
  </p:normalViewPr>
  <p:slideViewPr>
    <p:cSldViewPr snapToGrid="0">
      <p:cViewPr varScale="1">
        <p:scale>
          <a:sx n="115" d="100"/>
          <a:sy n="115" d="100"/>
        </p:scale>
        <p:origin x="240" y="2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34F8E-320D-40F5-A6D2-C6BFA302B1BD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BF149F-BE48-4F1A-9E87-18FEFC7C4B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1646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DF49A1-5933-471D-AB77-F45BF5AC47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8628E9-11ED-48DC-BCB9-D494BE52FF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868DFA-5B6F-45EC-A2E2-2701103FD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874EE-E8E5-4094-A634-9B93E7E86869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C4B920-9057-4EAF-A9AD-5BF8A5527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1FDCFB-1207-459B-894A-9C291DDF5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5DB1-FFE3-468B-98BB-CA39CF4003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3984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F60F2E-600E-490E-BFAD-2611A7649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8B42D40-3EC6-4295-BFF5-C5045D19BA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74B1FFE-FF2B-4006-BBAF-9D1E9761E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874EE-E8E5-4094-A634-9B93E7E86869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7B9E13-C5F6-431D-8D26-652AC373F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F2E088-00BA-4A29-8DA3-69CA5A96F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5DB1-FFE3-468B-98BB-CA39CF4003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0022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EE1F38-AB40-4297-BD21-31F774AF3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5A9C3FE-EF53-4F39-B12E-F8897C601E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F5C4DD-D839-4AE4-AFF6-E28CDE9C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874EE-E8E5-4094-A634-9B93E7E86869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D41B044-755E-459A-B7B9-5CE605D11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E433DB3-356D-45EC-8F63-D734E5E29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5DB1-FFE3-468B-98BB-CA39CF4003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4795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E04617-0008-45C8-A803-28A8D93FE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D15144-798B-473E-8CAE-07D0EA086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5071627-B40B-484F-9601-F7D7FF9406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D44DD32-D80E-4503-8463-19EF72DFD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874EE-E8E5-4094-A634-9B93E7E86869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253A2E5-E0BA-4790-9AD2-7DDF27C76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7CD32D2-0048-455B-A888-F880E9E42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5DB1-FFE3-468B-98BB-CA39CF4003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9565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968D0D-2017-48F8-A26F-76DEA2014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4ECA04C-9053-46A8-8A08-1D51DAC73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9C425CC-1C99-4B71-BA33-2FC2C9CE5C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78E48AC-708C-453E-BE99-E816506762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154DA7B-923C-4D13-9074-977F93F3D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60B1FBE-48A0-443B-8063-0E2D004D5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874EE-E8E5-4094-A634-9B93E7E86869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D6221C2-07A0-4820-A04E-9E53D40A4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B9988A7-7128-43D5-BE66-777FD3B20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5DB1-FFE3-468B-98BB-CA39CF4003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5463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857BB4-7D57-4FE9-8623-04F402CBB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8A93549-DA9B-4483-91A7-CBDC1AD3B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874EE-E8E5-4094-A634-9B93E7E86869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7215C18-EDFE-498B-A75B-E50F137AC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1935F2C-8BD9-48FB-BC18-0234A5CEA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5DB1-FFE3-468B-98BB-CA39CF4003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1425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6E1E477-5704-4C99-9D70-2A6F74E52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874EE-E8E5-4094-A634-9B93E7E86869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AB030F3-5F1F-4956-88C4-7FCE5DEB9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79BFD80-6E57-4C81-B9AD-26A44A175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5DB1-FFE3-468B-98BB-CA39CF4003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6824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39DF2E-2A50-4CB9-9B6D-A42FF4709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BFC8F3-6367-41B2-8D91-6EDD9A654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300DBAF-DCA8-4773-AE75-72F7822794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BE812E7-0DD2-4E74-BD33-90A3AD330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874EE-E8E5-4094-A634-9B93E7E86869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8F08274-9061-42E8-89AD-789D0607A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8F2BDAC-A29A-46F0-8027-0E70925C2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5DB1-FFE3-468B-98BB-CA39CF4003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7485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9C5E4B-45FD-4DC2-BDA3-AEC82437D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BFAB4B8-5D13-4125-A330-36DB1C9B15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DCAADAC-3780-4956-8B42-ECE5D3E481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C712486-9F86-4D42-9E55-BD5ED5D57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874EE-E8E5-4094-A634-9B93E7E86869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3310F1A-1BE6-4F0A-A17C-5AB472611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7167FA6-6D7F-482C-8ABA-F328186E9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5DB1-FFE3-468B-98BB-CA39CF4003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5952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705A36-E6DE-4D5A-BF69-D3534FABE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71F047F-7FDA-41E7-93D1-4E6F59A453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A05AA0-DF59-4E5B-A3D6-D4A10421D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874EE-E8E5-4094-A634-9B93E7E86869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58F6E3-4D1D-4604-9029-4FB89485F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5D6ED8D-8E46-4509-BBBC-6AAB568B2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5DB1-FFE3-468B-98BB-CA39CF4003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0780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C0AE7CE-8330-477F-92D4-85455CCE5A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9E26A16-2E0B-4DE1-9AD0-28A9A65270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BCDD93-BEA5-4EE0-8BB5-800876EF7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874EE-E8E5-4094-A634-9B93E7E86869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086EFF-6EE5-4C6C-8B8C-948556FFD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809311E-3699-4188-A4EE-34EDF52A2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5DB1-FFE3-468B-98BB-CA39CF4003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4593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F29BB02-30BC-4AAA-BBE0-A684AF057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84D6DC8-0ED3-4F23-A9D2-E0154E2CA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9BB082-D34F-4012-94F0-746D3E40B3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874EE-E8E5-4094-A634-9B93E7E86869}" type="datetimeFigureOut">
              <a:rPr lang="pt-BR" smtClean="0"/>
              <a:t>02/08/2023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F2B199-131E-44E3-ABEC-6147C840AD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161202-EB86-45EF-8E11-713993B1EC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E5DB1-FFE3-468B-98BB-CA39CF4003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6594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-02">
            <a:hlinkClick r:id="" action="ppaction://media"/>
            <a:extLst>
              <a:ext uri="{FF2B5EF4-FFF2-40B4-BE49-F238E27FC236}">
                <a16:creationId xmlns:a16="http://schemas.microsoft.com/office/drawing/2014/main" id="{1D9775D5-0557-B54C-A8B9-635E6B8A40A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38" y="1588"/>
            <a:ext cx="12192000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025DF5F-C35E-41DE-BCCA-4F222D026AE9}"/>
              </a:ext>
            </a:extLst>
          </p:cNvPr>
          <p:cNvSpPr txBox="1"/>
          <p:nvPr/>
        </p:nvSpPr>
        <p:spPr>
          <a:xfrm>
            <a:off x="758892" y="3013501"/>
            <a:ext cx="5761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BRAND RELIFT</a:t>
            </a:r>
          </a:p>
          <a:p>
            <a:r>
              <a:rPr lang="it-IT" sz="2400" b="1" dirty="0">
                <a:solidFill>
                  <a:srgbClr val="0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SAMANI BABY</a:t>
            </a:r>
            <a:endParaRPr lang="pt-BR" sz="2400" b="1" dirty="0">
              <a:solidFill>
                <a:srgbClr val="0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00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128D7A5-9996-4063-94A9-70A8ADEA4565}"/>
              </a:ext>
            </a:extLst>
          </p:cNvPr>
          <p:cNvSpPr txBox="1"/>
          <p:nvPr/>
        </p:nvSpPr>
        <p:spPr>
          <a:xfrm>
            <a:off x="4622833" y="3198167"/>
            <a:ext cx="2946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PROPOSTA 2</a:t>
            </a:r>
            <a:endParaRPr lang="pt-BR" sz="2400" b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68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push dir="u"/>
      </p:transition>
    </mc:Choice>
    <mc:Fallback xmlns="">
      <p:transition spd="slow">
        <p:push dir="u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7E98C9A-1C4C-45F6-B4E9-370C2682CE1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6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7E98C9A-1C4C-45F6-B4E9-370C2682CE1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06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push dir="u"/>
      </p:transition>
    </mc:Choice>
    <mc:Fallback xmlns="">
      <p:transition spd="slow">
        <p:push dir="u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3">
            <a:extLst>
              <a:ext uri="{FF2B5EF4-FFF2-40B4-BE49-F238E27FC236}">
                <a16:creationId xmlns:a16="http://schemas.microsoft.com/office/drawing/2014/main" id="{27E98C9A-1C4C-45F6-B4E9-370C2682CE1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10320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4">
            <a:extLst>
              <a:ext uri="{FF2B5EF4-FFF2-40B4-BE49-F238E27FC236}">
                <a16:creationId xmlns:a16="http://schemas.microsoft.com/office/drawing/2014/main" id="{A1FF93E8-6192-4231-970A-51FA4CF5E9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5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push dir="u"/>
      </p:transition>
    </mc:Choice>
    <mc:Fallback xmlns="">
      <p:transition spd="slow">
        <p:push dir="u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5">
            <a:extLst>
              <a:ext uri="{FF2B5EF4-FFF2-40B4-BE49-F238E27FC236}">
                <a16:creationId xmlns:a16="http://schemas.microsoft.com/office/drawing/2014/main" id="{F45DD884-488B-4261-8942-BB58481122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360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push dir="u"/>
      </p:transition>
    </mc:Choice>
    <mc:Fallback xmlns="">
      <p:transition spd="slow">
        <p:push dir="u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6">
            <a:extLst>
              <a:ext uri="{FF2B5EF4-FFF2-40B4-BE49-F238E27FC236}">
                <a16:creationId xmlns:a16="http://schemas.microsoft.com/office/drawing/2014/main" id="{FC87B574-7F1D-4946-95BF-62552C2C3F0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3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push dir="u"/>
      </p:transition>
    </mc:Choice>
    <mc:Fallback xmlns="">
      <p:transition spd="slow">
        <p:push dir="u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7">
            <a:extLst>
              <a:ext uri="{FF2B5EF4-FFF2-40B4-BE49-F238E27FC236}">
                <a16:creationId xmlns:a16="http://schemas.microsoft.com/office/drawing/2014/main" id="{1240D450-244F-41C2-93E4-C77B60B34A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54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push dir="u"/>
      </p:transition>
    </mc:Choice>
    <mc:Fallback xmlns="">
      <p:transition spd="slow">
        <p:push dir="u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8">
            <a:extLst>
              <a:ext uri="{FF2B5EF4-FFF2-40B4-BE49-F238E27FC236}">
                <a16:creationId xmlns:a16="http://schemas.microsoft.com/office/drawing/2014/main" id="{94C30669-71F4-43AA-8A54-2F47A10F47F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93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push dir="u"/>
      </p:transition>
    </mc:Choice>
    <mc:Fallback xmlns="">
      <p:transition spd="slow">
        <p:push dir="u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9">
            <a:extLst>
              <a:ext uri="{FF2B5EF4-FFF2-40B4-BE49-F238E27FC236}">
                <a16:creationId xmlns:a16="http://schemas.microsoft.com/office/drawing/2014/main" id="{1E89E460-764D-4247-862F-93214121B9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77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push dir="u"/>
      </p:transition>
    </mc:Choice>
    <mc:Fallback xmlns="">
      <p:transition spd="slow">
        <p:push dir="u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10">
            <a:extLst>
              <a:ext uri="{FF2B5EF4-FFF2-40B4-BE49-F238E27FC236}">
                <a16:creationId xmlns:a16="http://schemas.microsoft.com/office/drawing/2014/main" id="{6280745C-BC02-44C2-B7DB-C24E895027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76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push dir="u"/>
      </p:transition>
    </mc:Choice>
    <mc:Fallback xmlns="">
      <p:transition spd="slow">
        <p:push dir="u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11">
            <a:extLst>
              <a:ext uri="{FF2B5EF4-FFF2-40B4-BE49-F238E27FC236}">
                <a16:creationId xmlns:a16="http://schemas.microsoft.com/office/drawing/2014/main" id="{239EF752-61A8-492A-9619-B14DBE7B3F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push dir="u"/>
      </p:transition>
    </mc:Choice>
    <mc:Fallback xmlns="">
      <p:transition spd="slow">
        <p:push dir="u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12">
            <a:extLst>
              <a:ext uri="{FF2B5EF4-FFF2-40B4-BE49-F238E27FC236}">
                <a16:creationId xmlns:a16="http://schemas.microsoft.com/office/drawing/2014/main" id="{D34CA4BB-2625-4158-8B39-A17777D330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23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push dir="u"/>
      </p:transition>
    </mc:Choice>
    <mc:Fallback xmlns="">
      <p:transition spd="slow">
        <p:push dir="u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13">
            <a:extLst>
              <a:ext uri="{FF2B5EF4-FFF2-40B4-BE49-F238E27FC236}">
                <a16:creationId xmlns:a16="http://schemas.microsoft.com/office/drawing/2014/main" id="{4117258B-B54B-4AF7-B1ED-2F15B90805E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909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push dir="u"/>
      </p:transition>
    </mc:Choice>
    <mc:Fallback xmlns="">
      <p:transition spd="slow">
        <p:push dir="u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14">
            <a:extLst>
              <a:ext uri="{FF2B5EF4-FFF2-40B4-BE49-F238E27FC236}">
                <a16:creationId xmlns:a16="http://schemas.microsoft.com/office/drawing/2014/main" id="{C522FB93-2FA3-4AA8-9BA8-98863045811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66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push dir="u"/>
      </p:transition>
    </mc:Choice>
    <mc:Fallback xmlns="">
      <p:transition spd="slow">
        <p:push dir="u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15">
            <a:extLst>
              <a:ext uri="{FF2B5EF4-FFF2-40B4-BE49-F238E27FC236}">
                <a16:creationId xmlns:a16="http://schemas.microsoft.com/office/drawing/2014/main" id="{B4C437DD-8E55-43E3-82F3-3606C2B6248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4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push dir="u"/>
      </p:transition>
    </mc:Choice>
    <mc:Fallback xmlns="">
      <p:transition spd="slow">
        <p:push dir="u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16">
            <a:extLst>
              <a:ext uri="{FF2B5EF4-FFF2-40B4-BE49-F238E27FC236}">
                <a16:creationId xmlns:a16="http://schemas.microsoft.com/office/drawing/2014/main" id="{2CBD18AB-AD59-4F52-B24E-B54EC365ED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172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push dir="u"/>
      </p:transition>
    </mc:Choice>
    <mc:Fallback xmlns="">
      <p:transition spd="slow">
        <p:push dir="u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17">
            <a:extLst>
              <a:ext uri="{FF2B5EF4-FFF2-40B4-BE49-F238E27FC236}">
                <a16:creationId xmlns:a16="http://schemas.microsoft.com/office/drawing/2014/main" id="{8591C530-C4F2-4BCE-8CC2-C396D8A471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45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push dir="u"/>
      </p:transition>
    </mc:Choice>
    <mc:Fallback xmlns="">
      <p:transition spd="slow">
        <p:push dir="u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18">
            <a:extLst>
              <a:ext uri="{FF2B5EF4-FFF2-40B4-BE49-F238E27FC236}">
                <a16:creationId xmlns:a16="http://schemas.microsoft.com/office/drawing/2014/main" id="{23FEFB0A-6D50-47D7-AE62-3B0DB804F98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push dir="u"/>
      </p:transition>
    </mc:Choice>
    <mc:Fallback xmlns="">
      <p:transition spd="slow">
        <p:push dir="u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19">
            <a:extLst>
              <a:ext uri="{FF2B5EF4-FFF2-40B4-BE49-F238E27FC236}">
                <a16:creationId xmlns:a16="http://schemas.microsoft.com/office/drawing/2014/main" id="{E9F3E906-E5E6-4926-8805-DE52EE5537D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3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push dir="u"/>
      </p:transition>
    </mc:Choice>
    <mc:Fallback xmlns="">
      <p:transition spd="slow">
        <p:push dir="u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20">
            <a:extLst>
              <a:ext uri="{FF2B5EF4-FFF2-40B4-BE49-F238E27FC236}">
                <a16:creationId xmlns:a16="http://schemas.microsoft.com/office/drawing/2014/main" id="{1D06A2DF-6697-4CDD-86FC-73D65D65F91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86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push dir="u"/>
      </p:transition>
    </mc:Choice>
    <mc:Fallback xmlns="">
      <p:transition spd="slow">
        <p:push dir="u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21">
            <a:extLst>
              <a:ext uri="{FF2B5EF4-FFF2-40B4-BE49-F238E27FC236}">
                <a16:creationId xmlns:a16="http://schemas.microsoft.com/office/drawing/2014/main" id="{F28196E1-634B-4E8D-AB32-C33CA90960E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33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push dir="u"/>
      </p:transition>
    </mc:Choice>
    <mc:Fallback xmlns="">
      <p:transition spd="slow">
        <p:push dir="u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22">
            <a:extLst>
              <a:ext uri="{FF2B5EF4-FFF2-40B4-BE49-F238E27FC236}">
                <a16:creationId xmlns:a16="http://schemas.microsoft.com/office/drawing/2014/main" id="{8EEFAA35-F7C6-4984-9FD1-21AF19E113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56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push dir="u"/>
      </p:transition>
    </mc:Choice>
    <mc:Fallback xmlns="">
      <p:transition spd="slow">
        <p:push dir="u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23">
            <a:extLst>
              <a:ext uri="{FF2B5EF4-FFF2-40B4-BE49-F238E27FC236}">
                <a16:creationId xmlns:a16="http://schemas.microsoft.com/office/drawing/2014/main" id="{50E9FEA8-6919-4893-B441-2754BC41CD9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20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push dir="u"/>
      </p:transition>
    </mc:Choice>
    <mc:Fallback xmlns="">
      <p:transition spd="slow">
        <p:push dir="u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24">
            <a:extLst>
              <a:ext uri="{FF2B5EF4-FFF2-40B4-BE49-F238E27FC236}">
                <a16:creationId xmlns:a16="http://schemas.microsoft.com/office/drawing/2014/main" id="{01E055D4-F225-4529-9821-62F48B82E7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96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push dir="u"/>
      </p:transition>
    </mc:Choice>
    <mc:Fallback xmlns="">
      <p:transition spd="slow">
        <p:push dir="u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24">
            <a:extLst>
              <a:ext uri="{FF2B5EF4-FFF2-40B4-BE49-F238E27FC236}">
                <a16:creationId xmlns:a16="http://schemas.microsoft.com/office/drawing/2014/main" id="{FC4FBA54-DEED-456D-8C36-20248736A09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41755" y="0"/>
            <a:ext cx="12192000" cy="6858000"/>
          </a:xfrm>
          <a:prstGeom prst="rect">
            <a:avLst/>
          </a:prstGeom>
        </p:spPr>
      </p:pic>
      <p:pic>
        <p:nvPicPr>
          <p:cNvPr id="2" name="Imagem 1" descr="24">
            <a:extLst>
              <a:ext uri="{FF2B5EF4-FFF2-40B4-BE49-F238E27FC236}">
                <a16:creationId xmlns:a16="http://schemas.microsoft.com/office/drawing/2014/main" id="{6807F75E-22C9-EB11-7BAF-D1486FEFA738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16" t="44065" r="22073" b="44553"/>
          <a:stretch/>
        </p:blipFill>
        <p:spPr>
          <a:xfrm>
            <a:off x="8842920" y="3021980"/>
            <a:ext cx="2598235" cy="78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44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push dir="u"/>
      </p:transition>
    </mc:Choice>
    <mc:Fallback xmlns="">
      <p:transition spd="slow">
        <p:push dir="u"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13339</TotalTime>
  <Words>6</Words>
  <Application>Microsoft Macintosh PowerPoint</Application>
  <PresentationFormat>Widescreen</PresentationFormat>
  <Paragraphs>3</Paragraphs>
  <Slides>27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32" baseType="lpstr">
      <vt:lpstr>Arial</vt:lpstr>
      <vt:lpstr>Arial Black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Dote Performance</dc:creator>
  <cp:keywords/>
  <dc:description/>
  <cp:lastModifiedBy>Microsoft Office User</cp:lastModifiedBy>
  <cp:revision>422</cp:revision>
  <cp:lastPrinted>2023-06-28T18:35:07Z</cp:lastPrinted>
  <dcterms:created xsi:type="dcterms:W3CDTF">2020-12-02T16:39:37Z</dcterms:created>
  <dcterms:modified xsi:type="dcterms:W3CDTF">2023-08-02T19:18:48Z</dcterms:modified>
  <cp:category/>
</cp:coreProperties>
</file>